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772" r:id="rId2"/>
    <p:sldMasterId id="2147483664" r:id="rId3"/>
    <p:sldMasterId id="2147483676" r:id="rId4"/>
    <p:sldMasterId id="2147483786" r:id="rId5"/>
  </p:sldMasterIdLst>
  <p:notesMasterIdLst>
    <p:notesMasterId r:id="rId32"/>
  </p:notesMasterIdLst>
  <p:sldIdLst>
    <p:sldId id="817" r:id="rId6"/>
    <p:sldId id="818" r:id="rId7"/>
    <p:sldId id="812" r:id="rId8"/>
    <p:sldId id="813" r:id="rId9"/>
    <p:sldId id="814" r:id="rId10"/>
    <p:sldId id="784" r:id="rId11"/>
    <p:sldId id="783" r:id="rId12"/>
    <p:sldId id="787" r:id="rId13"/>
    <p:sldId id="811" r:id="rId14"/>
    <p:sldId id="816" r:id="rId15"/>
    <p:sldId id="819" r:id="rId16"/>
    <p:sldId id="820" r:id="rId17"/>
    <p:sldId id="821" r:id="rId18"/>
    <p:sldId id="822" r:id="rId19"/>
    <p:sldId id="823" r:id="rId20"/>
    <p:sldId id="824" r:id="rId21"/>
    <p:sldId id="815" r:id="rId22"/>
    <p:sldId id="826" r:id="rId23"/>
    <p:sldId id="825" r:id="rId24"/>
    <p:sldId id="827" r:id="rId25"/>
    <p:sldId id="828" r:id="rId26"/>
    <p:sldId id="829" r:id="rId27"/>
    <p:sldId id="830" r:id="rId28"/>
    <p:sldId id="831" r:id="rId29"/>
    <p:sldId id="832" r:id="rId30"/>
    <p:sldId id="833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17453A"/>
    <a:srgbClr val="279A71"/>
    <a:srgbClr val="80BF1B"/>
    <a:srgbClr val="FFFFFF"/>
    <a:srgbClr val="7D5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DD0D45-88EC-2F70-73EA-AA68C1E50D29}" v="2" dt="2025-08-14T13:14:37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92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dley, Kara" userId="S::headleyk@msu.edu::71359c64-b1fc-402a-9a2b-df1c9f6e13e9" providerId="AD" clId="Web-{A6DD0D45-88EC-2F70-73EA-AA68C1E50D29}"/>
    <pc:docChg chg="addSld delSld">
      <pc:chgData name="Headley, Kara" userId="S::headleyk@msu.edu::71359c64-b1fc-402a-9a2b-df1c9f6e13e9" providerId="AD" clId="Web-{A6DD0D45-88EC-2F70-73EA-AA68C1E50D29}" dt="2025-08-14T13:14:37.655" v="1"/>
      <pc:docMkLst>
        <pc:docMk/>
      </pc:docMkLst>
      <pc:sldChg chg="new del">
        <pc:chgData name="Headley, Kara" userId="S::headleyk@msu.edu::71359c64-b1fc-402a-9a2b-df1c9f6e13e9" providerId="AD" clId="Web-{A6DD0D45-88EC-2F70-73EA-AA68C1E50D29}" dt="2025-08-14T13:14:37.655" v="1"/>
        <pc:sldMkLst>
          <pc:docMk/>
          <pc:sldMk cId="4040086833" sldId="834"/>
        </pc:sldMkLst>
      </pc:sldChg>
    </pc:docChg>
  </pc:docChgLst>
  <pc:docChgLst>
    <pc:chgData name="Zheng, Qi" userId="7288eae4-ca20-4a43-91d4-9b0afa67f22d" providerId="ADAL" clId="{86D6AFD7-BF81-8E4C-B0DF-477D49FD5067}"/>
    <pc:docChg chg="custSel addSld delSld modSld sldOrd modMainMaster">
      <pc:chgData name="Zheng, Qi" userId="7288eae4-ca20-4a43-91d4-9b0afa67f22d" providerId="ADAL" clId="{86D6AFD7-BF81-8E4C-B0DF-477D49FD5067}" dt="2025-08-04T14:36:33.564" v="29" actId="18131"/>
      <pc:docMkLst>
        <pc:docMk/>
      </pc:docMkLst>
      <pc:sldChg chg="modSp new">
        <pc:chgData name="Zheng, Qi" userId="7288eae4-ca20-4a43-91d4-9b0afa67f22d" providerId="ADAL" clId="{86D6AFD7-BF81-8E4C-B0DF-477D49FD5067}" dt="2025-08-04T14:32:56.542" v="1"/>
        <pc:sldMkLst>
          <pc:docMk/>
          <pc:sldMk cId="2755264003" sldId="813"/>
        </pc:sldMkLst>
        <pc:spChg chg="mod">
          <ac:chgData name="Zheng, Qi" userId="7288eae4-ca20-4a43-91d4-9b0afa67f22d" providerId="ADAL" clId="{86D6AFD7-BF81-8E4C-B0DF-477D49FD5067}" dt="2025-08-04T14:32:56.542" v="1"/>
          <ac:spMkLst>
            <pc:docMk/>
            <pc:sldMk cId="2755264003" sldId="813"/>
            <ac:spMk id="2" creationId="{1E2FD131-8B07-07D7-DF65-853979008B99}"/>
          </ac:spMkLst>
        </pc:spChg>
      </pc:sldChg>
      <pc:sldChg chg="modSp new">
        <pc:chgData name="Zheng, Qi" userId="7288eae4-ca20-4a43-91d4-9b0afa67f22d" providerId="ADAL" clId="{86D6AFD7-BF81-8E4C-B0DF-477D49FD5067}" dt="2025-08-04T14:33:09.683" v="3"/>
        <pc:sldMkLst>
          <pc:docMk/>
          <pc:sldMk cId="3487432675" sldId="814"/>
        </pc:sldMkLst>
        <pc:spChg chg="mod">
          <ac:chgData name="Zheng, Qi" userId="7288eae4-ca20-4a43-91d4-9b0afa67f22d" providerId="ADAL" clId="{86D6AFD7-BF81-8E4C-B0DF-477D49FD5067}" dt="2025-08-04T14:33:09.683" v="3"/>
          <ac:spMkLst>
            <pc:docMk/>
            <pc:sldMk cId="3487432675" sldId="814"/>
            <ac:spMk id="2" creationId="{63C4DD47-663C-102B-C4FE-6B4764D05B35}"/>
          </ac:spMkLst>
        </pc:spChg>
      </pc:sldChg>
      <pc:sldChg chg="delSp modSp new mod">
        <pc:chgData name="Zheng, Qi" userId="7288eae4-ca20-4a43-91d4-9b0afa67f22d" providerId="ADAL" clId="{86D6AFD7-BF81-8E4C-B0DF-477D49FD5067}" dt="2025-08-04T14:34:24.741" v="16"/>
        <pc:sldMkLst>
          <pc:docMk/>
          <pc:sldMk cId="991116673" sldId="815"/>
        </pc:sldMkLst>
        <pc:spChg chg="mod">
          <ac:chgData name="Zheng, Qi" userId="7288eae4-ca20-4a43-91d4-9b0afa67f22d" providerId="ADAL" clId="{86D6AFD7-BF81-8E4C-B0DF-477D49FD5067}" dt="2025-08-04T14:34:24.741" v="16"/>
          <ac:spMkLst>
            <pc:docMk/>
            <pc:sldMk cId="991116673" sldId="815"/>
            <ac:spMk id="2" creationId="{7B921F82-DB1B-3774-A1A6-4EE6AEB2D6A2}"/>
          </ac:spMkLst>
        </pc:spChg>
      </pc:sldChg>
      <pc:sldChg chg="new del">
        <pc:chgData name="Zheng, Qi" userId="7288eae4-ca20-4a43-91d4-9b0afa67f22d" providerId="ADAL" clId="{86D6AFD7-BF81-8E4C-B0DF-477D49FD5067}" dt="2025-08-04T14:33:55.749" v="10" actId="2696"/>
        <pc:sldMkLst>
          <pc:docMk/>
          <pc:sldMk cId="1842200251" sldId="815"/>
        </pc:sldMkLst>
      </pc:sldChg>
      <pc:sldChg chg="add del">
        <pc:chgData name="Zheng, Qi" userId="7288eae4-ca20-4a43-91d4-9b0afa67f22d" providerId="ADAL" clId="{86D6AFD7-BF81-8E4C-B0DF-477D49FD5067}" dt="2025-08-04T14:33:50.375" v="8" actId="2696"/>
        <pc:sldMkLst>
          <pc:docMk/>
          <pc:sldMk cId="2134783111" sldId="815"/>
        </pc:sldMkLst>
      </pc:sldChg>
      <pc:sldChg chg="modSp add del">
        <pc:chgData name="Zheng, Qi" userId="7288eae4-ca20-4a43-91d4-9b0afa67f22d" providerId="ADAL" clId="{86D6AFD7-BF81-8E4C-B0DF-477D49FD5067}" dt="2025-08-04T14:33:44.738" v="6" actId="2696"/>
        <pc:sldMkLst>
          <pc:docMk/>
          <pc:sldMk cId="3048745325" sldId="815"/>
        </pc:sldMkLst>
      </pc:sldChg>
      <pc:sldChg chg="add ord">
        <pc:chgData name="Zheng, Qi" userId="7288eae4-ca20-4a43-91d4-9b0afa67f22d" providerId="ADAL" clId="{86D6AFD7-BF81-8E4C-B0DF-477D49FD5067}" dt="2025-08-04T14:34:27.530" v="17" actId="20578"/>
        <pc:sldMkLst>
          <pc:docMk/>
          <pc:sldMk cId="3451424272" sldId="816"/>
        </pc:sldMkLst>
      </pc:sldChg>
      <pc:sldChg chg="modSp add">
        <pc:chgData name="Zheng, Qi" userId="7288eae4-ca20-4a43-91d4-9b0afa67f22d" providerId="ADAL" clId="{86D6AFD7-BF81-8E4C-B0DF-477D49FD5067}" dt="2025-08-04T14:34:58.375" v="19"/>
        <pc:sldMkLst>
          <pc:docMk/>
          <pc:sldMk cId="3431923158" sldId="817"/>
        </pc:sldMkLst>
      </pc:sldChg>
      <pc:sldChg chg="new del">
        <pc:chgData name="Zheng, Qi" userId="7288eae4-ca20-4a43-91d4-9b0afa67f22d" providerId="ADAL" clId="{86D6AFD7-BF81-8E4C-B0DF-477D49FD5067}" dt="2025-08-04T14:35:33.896" v="21" actId="2696"/>
        <pc:sldMkLst>
          <pc:docMk/>
          <pc:sldMk cId="3299093545" sldId="818"/>
        </pc:sldMkLst>
      </pc:sldChg>
      <pc:sldMasterChg chg="modSldLayout">
        <pc:chgData name="Zheng, Qi" userId="7288eae4-ca20-4a43-91d4-9b0afa67f22d" providerId="ADAL" clId="{86D6AFD7-BF81-8E4C-B0DF-477D49FD5067}" dt="2025-08-04T14:36:33.564" v="29" actId="18131"/>
        <pc:sldMasterMkLst>
          <pc:docMk/>
          <pc:sldMasterMk cId="3425627749" sldId="2147483679"/>
        </pc:sldMasterMkLst>
        <pc:sldLayoutChg chg="modSp mod">
          <pc:chgData name="Zheng, Qi" userId="7288eae4-ca20-4a43-91d4-9b0afa67f22d" providerId="ADAL" clId="{86D6AFD7-BF81-8E4C-B0DF-477D49FD5067}" dt="2025-08-04T14:36:02.348" v="23" actId="18131"/>
          <pc:sldLayoutMkLst>
            <pc:docMk/>
            <pc:sldMasterMk cId="3425627749" sldId="2147483679"/>
            <pc:sldLayoutMk cId="1869798709" sldId="2147483680"/>
          </pc:sldLayoutMkLst>
        </pc:sldLayoutChg>
        <pc:sldLayoutChg chg="modSp mod">
          <pc:chgData name="Zheng, Qi" userId="7288eae4-ca20-4a43-91d4-9b0afa67f22d" providerId="ADAL" clId="{86D6AFD7-BF81-8E4C-B0DF-477D49FD5067}" dt="2025-08-04T14:36:33.564" v="29" actId="18131"/>
          <pc:sldLayoutMkLst>
            <pc:docMk/>
            <pc:sldMasterMk cId="3425627749" sldId="2147483679"/>
            <pc:sldLayoutMk cId="2408565656" sldId="2147483682"/>
          </pc:sldLayoutMkLst>
        </pc:sldLayoutChg>
        <pc:sldLayoutChg chg="modSp mod">
          <pc:chgData name="Zheng, Qi" userId="7288eae4-ca20-4a43-91d4-9b0afa67f22d" providerId="ADAL" clId="{86D6AFD7-BF81-8E4C-B0DF-477D49FD5067}" dt="2025-08-04T14:36:25.679" v="27" actId="18131"/>
          <pc:sldLayoutMkLst>
            <pc:docMk/>
            <pc:sldMasterMk cId="3425627749" sldId="2147483679"/>
            <pc:sldLayoutMk cId="1286988634" sldId="2147483683"/>
          </pc:sldLayoutMkLst>
        </pc:sldLayoutChg>
        <pc:sldLayoutChg chg="modSp mod">
          <pc:chgData name="Zheng, Qi" userId="7288eae4-ca20-4a43-91d4-9b0afa67f22d" providerId="ADAL" clId="{86D6AFD7-BF81-8E4C-B0DF-477D49FD5067}" dt="2025-08-04T14:36:16.564" v="25" actId="18131"/>
          <pc:sldLayoutMkLst>
            <pc:docMk/>
            <pc:sldMasterMk cId="3425627749" sldId="2147483679"/>
            <pc:sldLayoutMk cId="3649129483" sldId="2147483684"/>
          </pc:sldLayoutMkLst>
        </pc:sldLayoutChg>
      </pc:sldMasterChg>
    </pc:docChg>
  </pc:docChgLst>
  <pc:docChgLst>
    <pc:chgData name="Zheng, Qi" userId="7288eae4-ca20-4a43-91d4-9b0afa67f22d" providerId="ADAL" clId="{518E2F24-7C7C-D84F-BA3C-E2CA10BF3B25}"/>
    <pc:docChg chg="undo custSel addSld delSld modSld modMainMaster">
      <pc:chgData name="Zheng, Qi" userId="7288eae4-ca20-4a43-91d4-9b0afa67f22d" providerId="ADAL" clId="{518E2F24-7C7C-D84F-BA3C-E2CA10BF3B25}" dt="2025-08-12T06:43:14.334" v="196"/>
      <pc:docMkLst>
        <pc:docMk/>
      </pc:docMkLst>
      <pc:sldChg chg="add del">
        <pc:chgData name="Zheng, Qi" userId="7288eae4-ca20-4a43-91d4-9b0afa67f22d" providerId="ADAL" clId="{518E2F24-7C7C-D84F-BA3C-E2CA10BF3B25}" dt="2025-08-04T15:28:21.884" v="5"/>
        <pc:sldMkLst>
          <pc:docMk/>
          <pc:sldMk cId="1595422981" sldId="834"/>
        </pc:sldMkLst>
      </pc:sldChg>
      <pc:sldMasterChg chg="modSldLayout">
        <pc:chgData name="Zheng, Qi" userId="7288eae4-ca20-4a43-91d4-9b0afa67f22d" providerId="ADAL" clId="{518E2F24-7C7C-D84F-BA3C-E2CA10BF3B25}" dt="2025-08-12T06:42:29.892" v="180" actId="1076"/>
        <pc:sldMasterMkLst>
          <pc:docMk/>
          <pc:sldMasterMk cId="833743240" sldId="2147483664"/>
        </pc:sldMasterMkLst>
        <pc:sldLayoutChg chg="addSp delSp modSp mod">
          <pc:chgData name="Zheng, Qi" userId="7288eae4-ca20-4a43-91d4-9b0afa67f22d" providerId="ADAL" clId="{518E2F24-7C7C-D84F-BA3C-E2CA10BF3B25}" dt="2025-08-12T06:39:57.163" v="116" actId="1036"/>
          <pc:sldLayoutMkLst>
            <pc:docMk/>
            <pc:sldMasterMk cId="833743240" sldId="2147483664"/>
            <pc:sldLayoutMk cId="286396168" sldId="2147483667"/>
          </pc:sldLayoutMkLst>
          <pc:picChg chg="add mod">
            <ac:chgData name="Zheng, Qi" userId="7288eae4-ca20-4a43-91d4-9b0afa67f22d" providerId="ADAL" clId="{518E2F24-7C7C-D84F-BA3C-E2CA10BF3B25}" dt="2025-08-12T06:39:57.163" v="116" actId="1036"/>
            <ac:picMkLst>
              <pc:docMk/>
              <pc:sldMasterMk cId="833743240" sldId="2147483664"/>
              <pc:sldLayoutMk cId="286396168" sldId="2147483667"/>
              <ac:picMk id="2" creationId="{3351D249-4F4E-706F-A829-E6AB0974B0EC}"/>
            </ac:picMkLst>
          </pc:picChg>
          <pc:picChg chg="del">
            <ac:chgData name="Zheng, Qi" userId="7288eae4-ca20-4a43-91d4-9b0afa67f22d" providerId="ADAL" clId="{518E2F24-7C7C-D84F-BA3C-E2CA10BF3B25}" dt="2025-08-12T06:39:53.326" v="108" actId="478"/>
            <ac:picMkLst>
              <pc:docMk/>
              <pc:sldMasterMk cId="833743240" sldId="2147483664"/>
              <pc:sldLayoutMk cId="286396168" sldId="2147483667"/>
              <ac:picMk id="6" creationId="{6B862DA1-D7B6-8A99-6402-4B97F8178CD4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2:29.892" v="180" actId="1076"/>
          <pc:sldLayoutMkLst>
            <pc:docMk/>
            <pc:sldMasterMk cId="833743240" sldId="2147483664"/>
            <pc:sldLayoutMk cId="1521979414" sldId="2147483669"/>
          </pc:sldLayoutMkLst>
          <pc:picChg chg="del">
            <ac:chgData name="Zheng, Qi" userId="7288eae4-ca20-4a43-91d4-9b0afa67f22d" providerId="ADAL" clId="{518E2F24-7C7C-D84F-BA3C-E2CA10BF3B25}" dt="2025-08-12T06:39:36.102" v="91" actId="478"/>
            <ac:picMkLst>
              <pc:docMk/>
              <pc:sldMasterMk cId="833743240" sldId="2147483664"/>
              <pc:sldLayoutMk cId="1521979414" sldId="2147483669"/>
              <ac:picMk id="6" creationId="{F79B653B-E723-B9D4-3E27-B41EC1410BEE}"/>
            </ac:picMkLst>
          </pc:picChg>
          <pc:picChg chg="add mod">
            <ac:chgData name="Zheng, Qi" userId="7288eae4-ca20-4a43-91d4-9b0afa67f22d" providerId="ADAL" clId="{518E2F24-7C7C-D84F-BA3C-E2CA10BF3B25}" dt="2025-08-12T06:42:29.892" v="180" actId="1076"/>
            <ac:picMkLst>
              <pc:docMk/>
              <pc:sldMasterMk cId="833743240" sldId="2147483664"/>
              <pc:sldLayoutMk cId="1521979414" sldId="2147483669"/>
              <ac:picMk id="7" creationId="{A9C1C911-6665-3D8F-E1AD-C46461B58A34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39:34.093" v="90" actId="1076"/>
          <pc:sldLayoutMkLst>
            <pc:docMk/>
            <pc:sldMasterMk cId="833743240" sldId="2147483664"/>
            <pc:sldLayoutMk cId="3293107669" sldId="2147483764"/>
          </pc:sldLayoutMkLst>
          <pc:picChg chg="del">
            <ac:chgData name="Zheng, Qi" userId="7288eae4-ca20-4a43-91d4-9b0afa67f22d" providerId="ADAL" clId="{518E2F24-7C7C-D84F-BA3C-E2CA10BF3B25}" dt="2025-08-12T06:39:31.226" v="88" actId="478"/>
            <ac:picMkLst>
              <pc:docMk/>
              <pc:sldMasterMk cId="833743240" sldId="2147483664"/>
              <pc:sldLayoutMk cId="3293107669" sldId="2147483764"/>
              <ac:picMk id="2" creationId="{647280EF-E211-2E34-D4C2-81C2442BE85A}"/>
            </ac:picMkLst>
          </pc:picChg>
          <pc:picChg chg="add mod">
            <ac:chgData name="Zheng, Qi" userId="7288eae4-ca20-4a43-91d4-9b0afa67f22d" providerId="ADAL" clId="{518E2F24-7C7C-D84F-BA3C-E2CA10BF3B25}" dt="2025-08-12T06:39:34.093" v="90" actId="1076"/>
            <ac:picMkLst>
              <pc:docMk/>
              <pc:sldMasterMk cId="833743240" sldId="2147483664"/>
              <pc:sldLayoutMk cId="3293107669" sldId="2147483764"/>
              <ac:picMk id="8" creationId="{EEC7BF59-B22C-BF1D-C991-68C4B718AA32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39:50.745" v="107" actId="1036"/>
          <pc:sldLayoutMkLst>
            <pc:docMk/>
            <pc:sldMasterMk cId="833743240" sldId="2147483664"/>
            <pc:sldLayoutMk cId="3623240534" sldId="2147483783"/>
          </pc:sldLayoutMkLst>
          <pc:spChg chg="mod">
            <ac:chgData name="Zheng, Qi" userId="7288eae4-ca20-4a43-91d4-9b0afa67f22d" providerId="ADAL" clId="{518E2F24-7C7C-D84F-BA3C-E2CA10BF3B25}" dt="2025-08-04T15:13:28.114" v="3" actId="1076"/>
            <ac:spMkLst>
              <pc:docMk/>
              <pc:sldMasterMk cId="833743240" sldId="2147483664"/>
              <pc:sldLayoutMk cId="3623240534" sldId="2147483783"/>
              <ac:spMk id="8" creationId="{03F1FCAD-8AC6-63FA-0E6B-6D61DAE5DA8C}"/>
            </ac:spMkLst>
          </pc:spChg>
          <pc:picChg chg="add mod">
            <ac:chgData name="Zheng, Qi" userId="7288eae4-ca20-4a43-91d4-9b0afa67f22d" providerId="ADAL" clId="{518E2F24-7C7C-D84F-BA3C-E2CA10BF3B25}" dt="2025-08-12T06:39:50.745" v="107" actId="1036"/>
            <ac:picMkLst>
              <pc:docMk/>
              <pc:sldMasterMk cId="833743240" sldId="2147483664"/>
              <pc:sldLayoutMk cId="3623240534" sldId="2147483783"/>
              <ac:picMk id="4" creationId="{687B2A94-DD97-8E70-A5AA-89C616FE4539}"/>
            </ac:picMkLst>
          </pc:picChg>
          <pc:picChg chg="del">
            <ac:chgData name="Zheng, Qi" userId="7288eae4-ca20-4a43-91d4-9b0afa67f22d" providerId="ADAL" clId="{518E2F24-7C7C-D84F-BA3C-E2CA10BF3B25}" dt="2025-08-12T06:39:45.246" v="99" actId="478"/>
            <ac:picMkLst>
              <pc:docMk/>
              <pc:sldMasterMk cId="833743240" sldId="2147483664"/>
              <pc:sldLayoutMk cId="3623240534" sldId="2147483783"/>
              <ac:picMk id="6" creationId="{6B862DA1-D7B6-8A99-6402-4B97F8178CD4}"/>
            </ac:picMkLst>
          </pc:picChg>
        </pc:sldLayoutChg>
      </pc:sldMasterChg>
      <pc:sldMasterChg chg="modSldLayout">
        <pc:chgData name="Zheng, Qi" userId="7288eae4-ca20-4a43-91d4-9b0afa67f22d" providerId="ADAL" clId="{518E2F24-7C7C-D84F-BA3C-E2CA10BF3B25}" dt="2025-08-12T06:40:29.032" v="134" actId="1035"/>
        <pc:sldMasterMkLst>
          <pc:docMk/>
          <pc:sldMasterMk cId="2943168531" sldId="2147483676"/>
        </pc:sldMasterMkLst>
        <pc:sldLayoutChg chg="addSp delSp modSp mod">
          <pc:chgData name="Zheng, Qi" userId="7288eae4-ca20-4a43-91d4-9b0afa67f22d" providerId="ADAL" clId="{518E2F24-7C7C-D84F-BA3C-E2CA10BF3B25}" dt="2025-08-12T06:40:01.703" v="118"/>
          <pc:sldLayoutMkLst>
            <pc:docMk/>
            <pc:sldMasterMk cId="2943168531" sldId="2147483676"/>
            <pc:sldLayoutMk cId="820538590" sldId="2147483696"/>
          </pc:sldLayoutMkLst>
          <pc:picChg chg="add mod">
            <ac:chgData name="Zheng, Qi" userId="7288eae4-ca20-4a43-91d4-9b0afa67f22d" providerId="ADAL" clId="{518E2F24-7C7C-D84F-BA3C-E2CA10BF3B25}" dt="2025-08-12T06:40:01.703" v="118"/>
            <ac:picMkLst>
              <pc:docMk/>
              <pc:sldMasterMk cId="2943168531" sldId="2147483676"/>
              <pc:sldLayoutMk cId="820538590" sldId="2147483696"/>
              <ac:picMk id="2" creationId="{7B9AC0C9-9371-F6BF-1E04-BFDF5D1E8541}"/>
            </ac:picMkLst>
          </pc:picChg>
          <pc:picChg chg="del">
            <ac:chgData name="Zheng, Qi" userId="7288eae4-ca20-4a43-91d4-9b0afa67f22d" providerId="ADAL" clId="{518E2F24-7C7C-D84F-BA3C-E2CA10BF3B25}" dt="2025-08-12T06:40:01.452" v="117" actId="478"/>
            <ac:picMkLst>
              <pc:docMk/>
              <pc:sldMasterMk cId="2943168531" sldId="2147483676"/>
              <pc:sldLayoutMk cId="820538590" sldId="2147483696"/>
              <ac:picMk id="4" creationId="{5041F06D-C80A-27C6-BF72-C4926C3E729D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0:08.610" v="121" actId="1076"/>
          <pc:sldLayoutMkLst>
            <pc:docMk/>
            <pc:sldMasterMk cId="2943168531" sldId="2147483676"/>
            <pc:sldLayoutMk cId="1949744739" sldId="2147483782"/>
          </pc:sldLayoutMkLst>
          <pc:picChg chg="add mod">
            <ac:chgData name="Zheng, Qi" userId="7288eae4-ca20-4a43-91d4-9b0afa67f22d" providerId="ADAL" clId="{518E2F24-7C7C-D84F-BA3C-E2CA10BF3B25}" dt="2025-08-12T06:40:08.610" v="121" actId="1076"/>
            <ac:picMkLst>
              <pc:docMk/>
              <pc:sldMasterMk cId="2943168531" sldId="2147483676"/>
              <pc:sldLayoutMk cId="1949744739" sldId="2147483782"/>
              <ac:picMk id="2" creationId="{F715EE40-4269-2190-F201-9B2CCD225E6D}"/>
            </ac:picMkLst>
          </pc:picChg>
          <pc:picChg chg="del mod">
            <ac:chgData name="Zheng, Qi" userId="7288eae4-ca20-4a43-91d4-9b0afa67f22d" providerId="ADAL" clId="{518E2F24-7C7C-D84F-BA3C-E2CA10BF3B25}" dt="2025-08-12T06:40:03.695" v="119" actId="478"/>
            <ac:picMkLst>
              <pc:docMk/>
              <pc:sldMasterMk cId="2943168531" sldId="2147483676"/>
              <pc:sldLayoutMk cId="1949744739" sldId="2147483782"/>
              <ac:picMk id="4" creationId="{5041F06D-C80A-27C6-BF72-C4926C3E729D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0:12.860" v="124" actId="1076"/>
          <pc:sldLayoutMkLst>
            <pc:docMk/>
            <pc:sldMasterMk cId="2943168531" sldId="2147483676"/>
            <pc:sldLayoutMk cId="3873135205" sldId="2147483784"/>
          </pc:sldLayoutMkLst>
          <pc:picChg chg="add mod">
            <ac:chgData name="Zheng, Qi" userId="7288eae4-ca20-4a43-91d4-9b0afa67f22d" providerId="ADAL" clId="{518E2F24-7C7C-D84F-BA3C-E2CA10BF3B25}" dt="2025-08-12T06:40:12.860" v="124" actId="1076"/>
            <ac:picMkLst>
              <pc:docMk/>
              <pc:sldMasterMk cId="2943168531" sldId="2147483676"/>
              <pc:sldLayoutMk cId="3873135205" sldId="2147483784"/>
              <ac:picMk id="2" creationId="{08B2C428-135F-4026-F1A2-2348D696859C}"/>
            </ac:picMkLst>
          </pc:picChg>
          <pc:picChg chg="del mod">
            <ac:chgData name="Zheng, Qi" userId="7288eae4-ca20-4a43-91d4-9b0afa67f22d" providerId="ADAL" clId="{518E2F24-7C7C-D84F-BA3C-E2CA10BF3B25}" dt="2025-08-12T06:40:10.618" v="122" actId="478"/>
            <ac:picMkLst>
              <pc:docMk/>
              <pc:sldMasterMk cId="2943168531" sldId="2147483676"/>
              <pc:sldLayoutMk cId="3873135205" sldId="2147483784"/>
              <ac:picMk id="4" creationId="{5041F06D-C80A-27C6-BF72-C4926C3E729D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0:18.122" v="127" actId="1076"/>
          <pc:sldLayoutMkLst>
            <pc:docMk/>
            <pc:sldMasterMk cId="2943168531" sldId="2147483676"/>
            <pc:sldLayoutMk cId="3762187068" sldId="2147483785"/>
          </pc:sldLayoutMkLst>
          <pc:picChg chg="add mod">
            <ac:chgData name="Zheng, Qi" userId="7288eae4-ca20-4a43-91d4-9b0afa67f22d" providerId="ADAL" clId="{518E2F24-7C7C-D84F-BA3C-E2CA10BF3B25}" dt="2025-08-12T06:40:18.122" v="127" actId="1076"/>
            <ac:picMkLst>
              <pc:docMk/>
              <pc:sldMasterMk cId="2943168531" sldId="2147483676"/>
              <pc:sldLayoutMk cId="3762187068" sldId="2147483785"/>
              <ac:picMk id="2" creationId="{ABC3B6C0-D422-0B5C-ADEF-CEE2E4DF9E0D}"/>
            </ac:picMkLst>
          </pc:picChg>
          <pc:picChg chg="del">
            <ac:chgData name="Zheng, Qi" userId="7288eae4-ca20-4a43-91d4-9b0afa67f22d" providerId="ADAL" clId="{518E2F24-7C7C-D84F-BA3C-E2CA10BF3B25}" dt="2025-08-12T06:40:14.872" v="125" actId="478"/>
            <ac:picMkLst>
              <pc:docMk/>
              <pc:sldMasterMk cId="2943168531" sldId="2147483676"/>
              <pc:sldLayoutMk cId="3762187068" sldId="2147483785"/>
              <ac:picMk id="4" creationId="{5041F06D-C80A-27C6-BF72-C4926C3E729D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0:29.032" v="134" actId="1035"/>
          <pc:sldLayoutMkLst>
            <pc:docMk/>
            <pc:sldMasterMk cId="2943168531" sldId="2147483676"/>
            <pc:sldLayoutMk cId="3228394683" sldId="2147483794"/>
          </pc:sldLayoutMkLst>
          <pc:picChg chg="add mod">
            <ac:chgData name="Zheng, Qi" userId="7288eae4-ca20-4a43-91d4-9b0afa67f22d" providerId="ADAL" clId="{518E2F24-7C7C-D84F-BA3C-E2CA10BF3B25}" dt="2025-08-12T06:40:29.032" v="134" actId="1035"/>
            <ac:picMkLst>
              <pc:docMk/>
              <pc:sldMasterMk cId="2943168531" sldId="2147483676"/>
              <pc:sldLayoutMk cId="3228394683" sldId="2147483794"/>
              <ac:picMk id="2" creationId="{F6CED512-502F-9F44-6CAE-43BDC0BD14C7}"/>
            </ac:picMkLst>
          </pc:picChg>
          <pc:picChg chg="del mod">
            <ac:chgData name="Zheng, Qi" userId="7288eae4-ca20-4a43-91d4-9b0afa67f22d" providerId="ADAL" clId="{518E2F24-7C7C-D84F-BA3C-E2CA10BF3B25}" dt="2025-08-12T06:40:20.575" v="128" actId="478"/>
            <ac:picMkLst>
              <pc:docMk/>
              <pc:sldMasterMk cId="2943168531" sldId="2147483676"/>
              <pc:sldLayoutMk cId="3228394683" sldId="2147483794"/>
              <ac:picMk id="4" creationId="{5041F06D-C80A-27C6-BF72-C4926C3E729D}"/>
            </ac:picMkLst>
          </pc:picChg>
        </pc:sldLayoutChg>
      </pc:sldMasterChg>
      <pc:sldMasterChg chg="modSldLayout">
        <pc:chgData name="Zheng, Qi" userId="7288eae4-ca20-4a43-91d4-9b0afa67f22d" providerId="ADAL" clId="{518E2F24-7C7C-D84F-BA3C-E2CA10BF3B25}" dt="2025-08-12T06:37:49.644" v="42" actId="1076"/>
        <pc:sldMasterMkLst>
          <pc:docMk/>
          <pc:sldMasterMk cId="3821408322" sldId="2147483686"/>
        </pc:sldMasterMkLst>
        <pc:sldLayoutChg chg="addSp delSp modSp mod">
          <pc:chgData name="Zheng, Qi" userId="7288eae4-ca20-4a43-91d4-9b0afa67f22d" providerId="ADAL" clId="{518E2F24-7C7C-D84F-BA3C-E2CA10BF3B25}" dt="2025-08-12T06:37:07.591" v="26" actId="1076"/>
          <pc:sldLayoutMkLst>
            <pc:docMk/>
            <pc:sldMasterMk cId="3821408322" sldId="2147483686"/>
            <pc:sldLayoutMk cId="2755781807" sldId="2147483677"/>
          </pc:sldLayoutMkLst>
          <pc:picChg chg="del">
            <ac:chgData name="Zheng, Qi" userId="7288eae4-ca20-4a43-91d4-9b0afa67f22d" providerId="ADAL" clId="{518E2F24-7C7C-D84F-BA3C-E2CA10BF3B25}" dt="2025-08-12T06:35:34.299" v="20" actId="478"/>
            <ac:picMkLst>
              <pc:docMk/>
              <pc:sldMasterMk cId="3821408322" sldId="2147483686"/>
              <pc:sldLayoutMk cId="2755781807" sldId="2147483677"/>
              <ac:picMk id="4" creationId="{DBC2B95D-E3FD-0EC7-75E0-536C032B8503}"/>
            </ac:picMkLst>
          </pc:picChg>
          <pc:picChg chg="add mod">
            <ac:chgData name="Zheng, Qi" userId="7288eae4-ca20-4a43-91d4-9b0afa67f22d" providerId="ADAL" clId="{518E2F24-7C7C-D84F-BA3C-E2CA10BF3B25}" dt="2025-08-12T06:37:07.591" v="26" actId="1076"/>
            <ac:picMkLst>
              <pc:docMk/>
              <pc:sldMasterMk cId="3821408322" sldId="2147483686"/>
              <pc:sldLayoutMk cId="2755781807" sldId="2147483677"/>
              <ac:picMk id="6" creationId="{F79E9486-F64B-3896-0B94-DB5F7E7EED25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37:22.292" v="35" actId="1076"/>
          <pc:sldLayoutMkLst>
            <pc:docMk/>
            <pc:sldMasterMk cId="3821408322" sldId="2147483686"/>
            <pc:sldLayoutMk cId="153381723" sldId="2147483687"/>
          </pc:sldLayoutMkLst>
          <pc:picChg chg="add mod">
            <ac:chgData name="Zheng, Qi" userId="7288eae4-ca20-4a43-91d4-9b0afa67f22d" providerId="ADAL" clId="{518E2F24-7C7C-D84F-BA3C-E2CA10BF3B25}" dt="2025-08-12T06:37:22.292" v="35" actId="1076"/>
            <ac:picMkLst>
              <pc:docMk/>
              <pc:sldMasterMk cId="3821408322" sldId="2147483686"/>
              <pc:sldLayoutMk cId="153381723" sldId="2147483687"/>
              <ac:picMk id="4" creationId="{A08104CE-0D24-0231-E069-B61851891077}"/>
            </ac:picMkLst>
          </pc:picChg>
          <pc:picChg chg="del">
            <ac:chgData name="Zheng, Qi" userId="7288eae4-ca20-4a43-91d4-9b0afa67f22d" providerId="ADAL" clId="{518E2F24-7C7C-D84F-BA3C-E2CA10BF3B25}" dt="2025-08-12T06:37:17.284" v="31" actId="478"/>
            <ac:picMkLst>
              <pc:docMk/>
              <pc:sldMasterMk cId="3821408322" sldId="2147483686"/>
              <pc:sldLayoutMk cId="153381723" sldId="2147483687"/>
              <ac:picMk id="5" creationId="{736B52F1-1A1F-D259-00DC-612F2E52FD7D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37:13.709" v="30" actId="14100"/>
          <pc:sldLayoutMkLst>
            <pc:docMk/>
            <pc:sldMasterMk cId="3821408322" sldId="2147483686"/>
            <pc:sldLayoutMk cId="2725516254" sldId="2147483688"/>
          </pc:sldLayoutMkLst>
          <pc:picChg chg="del">
            <ac:chgData name="Zheng, Qi" userId="7288eae4-ca20-4a43-91d4-9b0afa67f22d" providerId="ADAL" clId="{518E2F24-7C7C-D84F-BA3C-E2CA10BF3B25}" dt="2025-08-12T06:37:09.134" v="27" actId="478"/>
            <ac:picMkLst>
              <pc:docMk/>
              <pc:sldMasterMk cId="3821408322" sldId="2147483686"/>
              <pc:sldLayoutMk cId="2725516254" sldId="2147483688"/>
              <ac:picMk id="4" creationId="{09BA77BF-E431-AE36-6DED-AF9ADAB69525}"/>
            </ac:picMkLst>
          </pc:picChg>
          <pc:picChg chg="add mod">
            <ac:chgData name="Zheng, Qi" userId="7288eae4-ca20-4a43-91d4-9b0afa67f22d" providerId="ADAL" clId="{518E2F24-7C7C-D84F-BA3C-E2CA10BF3B25}" dt="2025-08-12T06:37:13.709" v="30" actId="14100"/>
            <ac:picMkLst>
              <pc:docMk/>
              <pc:sldMasterMk cId="3821408322" sldId="2147483686"/>
              <pc:sldLayoutMk cId="2725516254" sldId="2147483688"/>
              <ac:picMk id="6" creationId="{C72538D8-29A3-F116-B0D0-876365179B88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37:49.644" v="42" actId="1076"/>
          <pc:sldLayoutMkLst>
            <pc:docMk/>
            <pc:sldMasterMk cId="3821408322" sldId="2147483686"/>
            <pc:sldLayoutMk cId="2064903626" sldId="2147483689"/>
          </pc:sldLayoutMkLst>
          <pc:picChg chg="add del mod">
            <ac:chgData name="Zheng, Qi" userId="7288eae4-ca20-4a43-91d4-9b0afa67f22d" providerId="ADAL" clId="{518E2F24-7C7C-D84F-BA3C-E2CA10BF3B25}" dt="2025-08-12T06:37:47.326" v="40" actId="478"/>
            <ac:picMkLst>
              <pc:docMk/>
              <pc:sldMasterMk cId="3821408322" sldId="2147483686"/>
              <pc:sldLayoutMk cId="2064903626" sldId="2147483689"/>
              <ac:picMk id="4" creationId="{FA7F7FD5-68DB-D036-0215-938A63FA2B18}"/>
            </ac:picMkLst>
          </pc:picChg>
          <pc:picChg chg="del">
            <ac:chgData name="Zheng, Qi" userId="7288eae4-ca20-4a43-91d4-9b0afa67f22d" providerId="ADAL" clId="{518E2F24-7C7C-D84F-BA3C-E2CA10BF3B25}" dt="2025-08-12T06:37:37.848" v="36" actId="478"/>
            <ac:picMkLst>
              <pc:docMk/>
              <pc:sldMasterMk cId="3821408322" sldId="2147483686"/>
              <pc:sldLayoutMk cId="2064903626" sldId="2147483689"/>
              <ac:picMk id="5" creationId="{98C4EB7A-2DC7-2F8C-551E-7F2527580308}"/>
            </ac:picMkLst>
          </pc:picChg>
          <pc:picChg chg="add mod">
            <ac:chgData name="Zheng, Qi" userId="7288eae4-ca20-4a43-91d4-9b0afa67f22d" providerId="ADAL" clId="{518E2F24-7C7C-D84F-BA3C-E2CA10BF3B25}" dt="2025-08-12T06:37:49.644" v="42" actId="1076"/>
            <ac:picMkLst>
              <pc:docMk/>
              <pc:sldMasterMk cId="3821408322" sldId="2147483686"/>
              <pc:sldLayoutMk cId="2064903626" sldId="2147483689"/>
              <ac:picMk id="6" creationId="{625A1B64-5D95-4DE4-4C76-494070DD455B}"/>
            </ac:picMkLst>
          </pc:picChg>
        </pc:sldLayoutChg>
      </pc:sldMasterChg>
      <pc:sldMasterChg chg="modSldLayout">
        <pc:chgData name="Zheng, Qi" userId="7288eae4-ca20-4a43-91d4-9b0afa67f22d" providerId="ADAL" clId="{518E2F24-7C7C-D84F-BA3C-E2CA10BF3B25}" dt="2025-08-12T06:43:14.334" v="196"/>
        <pc:sldMasterMkLst>
          <pc:docMk/>
          <pc:sldMasterMk cId="3994488692" sldId="2147483772"/>
        </pc:sldMasterMkLst>
        <pc:sldLayoutChg chg="addSp delSp modSp mod">
          <pc:chgData name="Zheng, Qi" userId="7288eae4-ca20-4a43-91d4-9b0afa67f22d" providerId="ADAL" clId="{518E2F24-7C7C-D84F-BA3C-E2CA10BF3B25}" dt="2025-08-12T06:39:23.138" v="84" actId="1035"/>
          <pc:sldLayoutMkLst>
            <pc:docMk/>
            <pc:sldMasterMk cId="3994488692" sldId="2147483772"/>
            <pc:sldLayoutMk cId="832434462" sldId="2147483671"/>
          </pc:sldLayoutMkLst>
          <pc:picChg chg="add mod">
            <ac:chgData name="Zheng, Qi" userId="7288eae4-ca20-4a43-91d4-9b0afa67f22d" providerId="ADAL" clId="{518E2F24-7C7C-D84F-BA3C-E2CA10BF3B25}" dt="2025-08-12T06:39:23.138" v="84" actId="1035"/>
            <ac:picMkLst>
              <pc:docMk/>
              <pc:sldMasterMk cId="3994488692" sldId="2147483772"/>
              <pc:sldLayoutMk cId="832434462" sldId="2147483671"/>
              <ac:picMk id="4" creationId="{3A29446D-8E5D-687B-0311-EAFDE0E64837}"/>
            </ac:picMkLst>
          </pc:picChg>
          <pc:picChg chg="del">
            <ac:chgData name="Zheng, Qi" userId="7288eae4-ca20-4a43-91d4-9b0afa67f22d" providerId="ADAL" clId="{518E2F24-7C7C-D84F-BA3C-E2CA10BF3B25}" dt="2025-08-12T06:39:19.187" v="81" actId="478"/>
            <ac:picMkLst>
              <pc:docMk/>
              <pc:sldMasterMk cId="3994488692" sldId="2147483772"/>
              <pc:sldLayoutMk cId="832434462" sldId="2147483671"/>
              <ac:picMk id="6" creationId="{450D9DBD-91B0-4F6A-3503-D7AFC499C1AA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2:36.865" v="184" actId="1035"/>
          <pc:sldLayoutMkLst>
            <pc:docMk/>
            <pc:sldMasterMk cId="3994488692" sldId="2147483772"/>
            <pc:sldLayoutMk cId="3285857798" sldId="2147483774"/>
          </pc:sldLayoutMkLst>
          <pc:picChg chg="del">
            <ac:chgData name="Zheng, Qi" userId="7288eae4-ca20-4a43-91d4-9b0afa67f22d" providerId="ADAL" clId="{518E2F24-7C7C-D84F-BA3C-E2CA10BF3B25}" dt="2025-08-12T06:39:25.203" v="85" actId="478"/>
            <ac:picMkLst>
              <pc:docMk/>
              <pc:sldMasterMk cId="3994488692" sldId="2147483772"/>
              <pc:sldLayoutMk cId="3285857798" sldId="2147483774"/>
              <ac:picMk id="3" creationId="{3370AF60-C6E8-C9D5-A0EC-5929298A5D34}"/>
            </ac:picMkLst>
          </pc:picChg>
          <pc:picChg chg="add mod">
            <ac:chgData name="Zheng, Qi" userId="7288eae4-ca20-4a43-91d4-9b0afa67f22d" providerId="ADAL" clId="{518E2F24-7C7C-D84F-BA3C-E2CA10BF3B25}" dt="2025-08-12T06:42:36.865" v="184" actId="1035"/>
            <ac:picMkLst>
              <pc:docMk/>
              <pc:sldMasterMk cId="3994488692" sldId="2147483772"/>
              <pc:sldLayoutMk cId="3285857798" sldId="2147483774"/>
              <ac:picMk id="6" creationId="{1EE4846D-37E3-89B5-91C2-816F8E96A587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3:14.334" v="196"/>
          <pc:sldLayoutMkLst>
            <pc:docMk/>
            <pc:sldMasterMk cId="3994488692" sldId="2147483772"/>
            <pc:sldLayoutMk cId="1767680662" sldId="2147483775"/>
          </pc:sldLayoutMkLst>
          <pc:picChg chg="add del mod">
            <ac:chgData name="Zheng, Qi" userId="7288eae4-ca20-4a43-91d4-9b0afa67f22d" providerId="ADAL" clId="{518E2F24-7C7C-D84F-BA3C-E2CA10BF3B25}" dt="2025-08-12T06:43:13.960" v="195" actId="478"/>
            <ac:picMkLst>
              <pc:docMk/>
              <pc:sldMasterMk cId="3994488692" sldId="2147483772"/>
              <pc:sldLayoutMk cId="1767680662" sldId="2147483775"/>
              <ac:picMk id="4" creationId="{83D63253-882B-8331-1B48-72C416C56366}"/>
            </ac:picMkLst>
          </pc:picChg>
          <pc:picChg chg="add mod">
            <ac:chgData name="Zheng, Qi" userId="7288eae4-ca20-4a43-91d4-9b0afa67f22d" providerId="ADAL" clId="{518E2F24-7C7C-D84F-BA3C-E2CA10BF3B25}" dt="2025-08-12T06:43:14.334" v="196"/>
            <ac:picMkLst>
              <pc:docMk/>
              <pc:sldMasterMk cId="3994488692" sldId="2147483772"/>
              <pc:sldLayoutMk cId="1767680662" sldId="2147483775"/>
              <ac:picMk id="5" creationId="{7338C4A0-96C2-630A-8B36-364F1A48367F}"/>
            </ac:picMkLst>
          </pc:picChg>
          <pc:picChg chg="del">
            <ac:chgData name="Zheng, Qi" userId="7288eae4-ca20-4a43-91d4-9b0afa67f22d" providerId="ADAL" clId="{518E2F24-7C7C-D84F-BA3C-E2CA10BF3B25}" dt="2025-08-12T06:37:59.147" v="43" actId="478"/>
            <ac:picMkLst>
              <pc:docMk/>
              <pc:sldMasterMk cId="3994488692" sldId="2147483772"/>
              <pc:sldLayoutMk cId="1767680662" sldId="2147483775"/>
              <ac:picMk id="6" creationId="{07B91282-3DB7-005C-FC3D-40E34B4109FB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3:11.005" v="194"/>
          <pc:sldLayoutMkLst>
            <pc:docMk/>
            <pc:sldMasterMk cId="3994488692" sldId="2147483772"/>
            <pc:sldLayoutMk cId="4078024860" sldId="2147483776"/>
          </pc:sldLayoutMkLst>
          <pc:picChg chg="add del mod">
            <ac:chgData name="Zheng, Qi" userId="7288eae4-ca20-4a43-91d4-9b0afa67f22d" providerId="ADAL" clId="{518E2F24-7C7C-D84F-BA3C-E2CA10BF3B25}" dt="2025-08-12T06:43:10.645" v="193" actId="478"/>
            <ac:picMkLst>
              <pc:docMk/>
              <pc:sldMasterMk cId="3994488692" sldId="2147483772"/>
              <pc:sldLayoutMk cId="4078024860" sldId="2147483776"/>
              <ac:picMk id="4" creationId="{892496F4-0B59-D907-F0B4-BCC34B1B605F}"/>
            </ac:picMkLst>
          </pc:picChg>
          <pc:picChg chg="del">
            <ac:chgData name="Zheng, Qi" userId="7288eae4-ca20-4a43-91d4-9b0afa67f22d" providerId="ADAL" clId="{518E2F24-7C7C-D84F-BA3C-E2CA10BF3B25}" dt="2025-08-12T06:38:13.355" v="51" actId="478"/>
            <ac:picMkLst>
              <pc:docMk/>
              <pc:sldMasterMk cId="3994488692" sldId="2147483772"/>
              <pc:sldLayoutMk cId="4078024860" sldId="2147483776"/>
              <ac:picMk id="6" creationId="{3A0B1BCE-6C5C-DA79-4D18-B4955E70369C}"/>
            </ac:picMkLst>
          </pc:picChg>
          <pc:picChg chg="add mod">
            <ac:chgData name="Zheng, Qi" userId="7288eae4-ca20-4a43-91d4-9b0afa67f22d" providerId="ADAL" clId="{518E2F24-7C7C-D84F-BA3C-E2CA10BF3B25}" dt="2025-08-12T06:43:11.005" v="194"/>
            <ac:picMkLst>
              <pc:docMk/>
              <pc:sldMasterMk cId="3994488692" sldId="2147483772"/>
              <pc:sldLayoutMk cId="4078024860" sldId="2147483776"/>
              <ac:picMk id="7" creationId="{DB9354B3-1590-EB05-2426-A6AD7A37DD3E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3:06.055" v="192"/>
          <pc:sldLayoutMkLst>
            <pc:docMk/>
            <pc:sldMasterMk cId="3994488692" sldId="2147483772"/>
            <pc:sldLayoutMk cId="3397244472" sldId="2147483777"/>
          </pc:sldLayoutMkLst>
          <pc:picChg chg="add mod">
            <ac:chgData name="Zheng, Qi" userId="7288eae4-ca20-4a43-91d4-9b0afa67f22d" providerId="ADAL" clId="{518E2F24-7C7C-D84F-BA3C-E2CA10BF3B25}" dt="2025-08-12T06:43:04.096" v="190"/>
            <ac:picMkLst>
              <pc:docMk/>
              <pc:sldMasterMk cId="3994488692" sldId="2147483772"/>
              <pc:sldLayoutMk cId="3397244472" sldId="2147483777"/>
              <ac:picMk id="4" creationId="{2A972153-1C1D-9143-E4A8-26EEF146A7A9}"/>
            </ac:picMkLst>
          </pc:picChg>
          <pc:picChg chg="del">
            <ac:chgData name="Zheng, Qi" userId="7288eae4-ca20-4a43-91d4-9b0afa67f22d" providerId="ADAL" clId="{518E2F24-7C7C-D84F-BA3C-E2CA10BF3B25}" dt="2025-08-12T06:43:05.527" v="191" actId="478"/>
            <ac:picMkLst>
              <pc:docMk/>
              <pc:sldMasterMk cId="3994488692" sldId="2147483772"/>
              <pc:sldLayoutMk cId="3397244472" sldId="2147483777"/>
              <ac:picMk id="5" creationId="{9197E7A3-29F9-F896-0AB4-2D3E5F5DD6BF}"/>
            </ac:picMkLst>
          </pc:picChg>
          <pc:picChg chg="add mod">
            <ac:chgData name="Zheng, Qi" userId="7288eae4-ca20-4a43-91d4-9b0afa67f22d" providerId="ADAL" clId="{518E2F24-7C7C-D84F-BA3C-E2CA10BF3B25}" dt="2025-08-12T06:43:06.055" v="192"/>
            <ac:picMkLst>
              <pc:docMk/>
              <pc:sldMasterMk cId="3994488692" sldId="2147483772"/>
              <pc:sldLayoutMk cId="3397244472" sldId="2147483777"/>
              <ac:picMk id="7" creationId="{E4D47690-ABBF-2179-8C00-779E69FBE39E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2:54.829" v="189" actId="1035"/>
          <pc:sldLayoutMkLst>
            <pc:docMk/>
            <pc:sldMasterMk cId="3994488692" sldId="2147483772"/>
            <pc:sldLayoutMk cId="1692617806" sldId="2147483778"/>
          </pc:sldLayoutMkLst>
          <pc:picChg chg="add del mod">
            <ac:chgData name="Zheng, Qi" userId="7288eae4-ca20-4a43-91d4-9b0afa67f22d" providerId="ADAL" clId="{518E2F24-7C7C-D84F-BA3C-E2CA10BF3B25}" dt="2025-08-12T06:38:18.469" v="54" actId="478"/>
            <ac:picMkLst>
              <pc:docMk/>
              <pc:sldMasterMk cId="3994488692" sldId="2147483772"/>
              <pc:sldLayoutMk cId="1692617806" sldId="2147483778"/>
              <ac:picMk id="4" creationId="{5E120456-6DDC-C3F1-2ECB-C836A6343EB3}"/>
            </ac:picMkLst>
          </pc:picChg>
          <pc:picChg chg="del">
            <ac:chgData name="Zheng, Qi" userId="7288eae4-ca20-4a43-91d4-9b0afa67f22d" providerId="ADAL" clId="{518E2F24-7C7C-D84F-BA3C-E2CA10BF3B25}" dt="2025-08-12T06:38:19.593" v="55" actId="478"/>
            <ac:picMkLst>
              <pc:docMk/>
              <pc:sldMasterMk cId="3994488692" sldId="2147483772"/>
              <pc:sldLayoutMk cId="1692617806" sldId="2147483778"/>
              <ac:picMk id="6" creationId="{0F9707A1-239A-8288-6778-4BF8C594AC00}"/>
            </ac:picMkLst>
          </pc:picChg>
          <pc:picChg chg="add del mod">
            <ac:chgData name="Zheng, Qi" userId="7288eae4-ca20-4a43-91d4-9b0afa67f22d" providerId="ADAL" clId="{518E2F24-7C7C-D84F-BA3C-E2CA10BF3B25}" dt="2025-08-12T06:38:21.928" v="57" actId="478"/>
            <ac:picMkLst>
              <pc:docMk/>
              <pc:sldMasterMk cId="3994488692" sldId="2147483772"/>
              <pc:sldLayoutMk cId="1692617806" sldId="2147483778"/>
              <ac:picMk id="7" creationId="{610E95BA-85A1-DCC0-0465-43BB15E52A59}"/>
            </ac:picMkLst>
          </pc:picChg>
          <pc:picChg chg="add mod">
            <ac:chgData name="Zheng, Qi" userId="7288eae4-ca20-4a43-91d4-9b0afa67f22d" providerId="ADAL" clId="{518E2F24-7C7C-D84F-BA3C-E2CA10BF3B25}" dt="2025-08-12T06:42:54.829" v="189" actId="1035"/>
            <ac:picMkLst>
              <pc:docMk/>
              <pc:sldMasterMk cId="3994488692" sldId="2147483772"/>
              <pc:sldLayoutMk cId="1692617806" sldId="2147483778"/>
              <ac:picMk id="8" creationId="{CC6D14DB-6B20-F713-D8DF-8508952AF04F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38:33.772" v="65" actId="1035"/>
          <pc:sldLayoutMkLst>
            <pc:docMk/>
            <pc:sldMasterMk cId="3994488692" sldId="2147483772"/>
            <pc:sldLayoutMk cId="808539621" sldId="2147483779"/>
          </pc:sldLayoutMkLst>
          <pc:picChg chg="add mod">
            <ac:chgData name="Zheng, Qi" userId="7288eae4-ca20-4a43-91d4-9b0afa67f22d" providerId="ADAL" clId="{518E2F24-7C7C-D84F-BA3C-E2CA10BF3B25}" dt="2025-08-12T06:38:33.772" v="65" actId="1035"/>
            <ac:picMkLst>
              <pc:docMk/>
              <pc:sldMasterMk cId="3994488692" sldId="2147483772"/>
              <pc:sldLayoutMk cId="808539621" sldId="2147483779"/>
              <ac:picMk id="4" creationId="{406D7957-16BD-F7D6-4789-9F15B1B69BB5}"/>
            </ac:picMkLst>
          </pc:picChg>
          <pc:picChg chg="del">
            <ac:chgData name="Zheng, Qi" userId="7288eae4-ca20-4a43-91d4-9b0afa67f22d" providerId="ADAL" clId="{518E2F24-7C7C-D84F-BA3C-E2CA10BF3B25}" dt="2025-08-12T06:38:24.680" v="59" actId="478"/>
            <ac:picMkLst>
              <pc:docMk/>
              <pc:sldMasterMk cId="3994488692" sldId="2147483772"/>
              <pc:sldLayoutMk cId="808539621" sldId="2147483779"/>
              <ac:picMk id="8" creationId="{2E284A27-135C-2BD0-89E5-E069C4C4DB14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38:44.078" v="70"/>
          <pc:sldLayoutMkLst>
            <pc:docMk/>
            <pc:sldMasterMk cId="3994488692" sldId="2147483772"/>
            <pc:sldLayoutMk cId="2866280334" sldId="2147483780"/>
          </pc:sldLayoutMkLst>
          <pc:picChg chg="del">
            <ac:chgData name="Zheng, Qi" userId="7288eae4-ca20-4a43-91d4-9b0afa67f22d" providerId="ADAL" clId="{518E2F24-7C7C-D84F-BA3C-E2CA10BF3B25}" dt="2025-08-12T06:38:37.161" v="66" actId="478"/>
            <ac:picMkLst>
              <pc:docMk/>
              <pc:sldMasterMk cId="3994488692" sldId="2147483772"/>
              <pc:sldLayoutMk cId="2866280334" sldId="2147483780"/>
              <ac:picMk id="2" creationId="{65C5124D-7FE4-8880-7E5A-E1DAF38ED296}"/>
            </ac:picMkLst>
          </pc:picChg>
          <pc:picChg chg="add del mod">
            <ac:chgData name="Zheng, Qi" userId="7288eae4-ca20-4a43-91d4-9b0afa67f22d" providerId="ADAL" clId="{518E2F24-7C7C-D84F-BA3C-E2CA10BF3B25}" dt="2025-08-12T06:38:43.828" v="69" actId="478"/>
            <ac:picMkLst>
              <pc:docMk/>
              <pc:sldMasterMk cId="3994488692" sldId="2147483772"/>
              <pc:sldLayoutMk cId="2866280334" sldId="2147483780"/>
              <ac:picMk id="3" creationId="{985A51F7-E2C6-F9C2-26CA-30495337D180}"/>
            </ac:picMkLst>
          </pc:picChg>
          <pc:picChg chg="add mod">
            <ac:chgData name="Zheng, Qi" userId="7288eae4-ca20-4a43-91d4-9b0afa67f22d" providerId="ADAL" clId="{518E2F24-7C7C-D84F-BA3C-E2CA10BF3B25}" dt="2025-08-12T06:38:44.078" v="70"/>
            <ac:picMkLst>
              <pc:docMk/>
              <pc:sldMasterMk cId="3994488692" sldId="2147483772"/>
              <pc:sldLayoutMk cId="2866280334" sldId="2147483780"/>
              <ac:picMk id="4" creationId="{19A3990A-C072-3552-6B3F-7BC5E08AD9DD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38:55.963" v="80" actId="1035"/>
          <pc:sldLayoutMkLst>
            <pc:docMk/>
            <pc:sldMasterMk cId="3994488692" sldId="2147483772"/>
            <pc:sldLayoutMk cId="1632957944" sldId="2147483781"/>
          </pc:sldLayoutMkLst>
          <pc:picChg chg="del">
            <ac:chgData name="Zheng, Qi" userId="7288eae4-ca20-4a43-91d4-9b0afa67f22d" providerId="ADAL" clId="{518E2F24-7C7C-D84F-BA3C-E2CA10BF3B25}" dt="2025-08-12T06:38:48.197" v="71" actId="478"/>
            <ac:picMkLst>
              <pc:docMk/>
              <pc:sldMasterMk cId="3994488692" sldId="2147483772"/>
              <pc:sldLayoutMk cId="1632957944" sldId="2147483781"/>
              <ac:picMk id="2" creationId="{DCEF8BEE-2FBF-D03B-D8B2-806083C36806}"/>
            </ac:picMkLst>
          </pc:picChg>
          <pc:picChg chg="add mod">
            <ac:chgData name="Zheng, Qi" userId="7288eae4-ca20-4a43-91d4-9b0afa67f22d" providerId="ADAL" clId="{518E2F24-7C7C-D84F-BA3C-E2CA10BF3B25}" dt="2025-08-12T06:38:55.963" v="80" actId="1035"/>
            <ac:picMkLst>
              <pc:docMk/>
              <pc:sldMasterMk cId="3994488692" sldId="2147483772"/>
              <pc:sldLayoutMk cId="1632957944" sldId="2147483781"/>
              <ac:picMk id="3" creationId="{77AEBFF0-24D6-8410-61FB-0CF79EADC07E}"/>
            </ac:picMkLst>
          </pc:picChg>
        </pc:sldLayoutChg>
      </pc:sldMasterChg>
      <pc:sldMasterChg chg="modSldLayout">
        <pc:chgData name="Zheng, Qi" userId="7288eae4-ca20-4a43-91d4-9b0afa67f22d" providerId="ADAL" clId="{518E2F24-7C7C-D84F-BA3C-E2CA10BF3B25}" dt="2025-08-12T06:42:10.180" v="179" actId="1035"/>
        <pc:sldMasterMkLst>
          <pc:docMk/>
          <pc:sldMasterMk cId="3626020042" sldId="2147483786"/>
        </pc:sldMasterMkLst>
        <pc:sldLayoutChg chg="addSp delSp modSp mod">
          <pc:chgData name="Zheng, Qi" userId="7288eae4-ca20-4a43-91d4-9b0afa67f22d" providerId="ADAL" clId="{518E2F24-7C7C-D84F-BA3C-E2CA10BF3B25}" dt="2025-08-12T06:40:56.277" v="142" actId="14100"/>
          <pc:sldLayoutMkLst>
            <pc:docMk/>
            <pc:sldMasterMk cId="3626020042" sldId="2147483786"/>
            <pc:sldLayoutMk cId="835420586" sldId="2147483787"/>
          </pc:sldLayoutMkLst>
          <pc:picChg chg="del">
            <ac:chgData name="Zheng, Qi" userId="7288eae4-ca20-4a43-91d4-9b0afa67f22d" providerId="ADAL" clId="{518E2F24-7C7C-D84F-BA3C-E2CA10BF3B25}" dt="2025-08-12T06:40:31.262" v="135" actId="478"/>
            <ac:picMkLst>
              <pc:docMk/>
              <pc:sldMasterMk cId="3626020042" sldId="2147483786"/>
              <pc:sldLayoutMk cId="835420586" sldId="2147483787"/>
              <ac:picMk id="4" creationId="{DBC2B95D-E3FD-0EC7-75E0-536C032B8503}"/>
            </ac:picMkLst>
          </pc:picChg>
          <pc:picChg chg="add mod">
            <ac:chgData name="Zheng, Qi" userId="7288eae4-ca20-4a43-91d4-9b0afa67f22d" providerId="ADAL" clId="{518E2F24-7C7C-D84F-BA3C-E2CA10BF3B25}" dt="2025-08-12T06:40:56.277" v="142" actId="14100"/>
            <ac:picMkLst>
              <pc:docMk/>
              <pc:sldMasterMk cId="3626020042" sldId="2147483786"/>
              <pc:sldLayoutMk cId="835420586" sldId="2147483787"/>
              <ac:picMk id="6" creationId="{9CD1F600-1C9D-139F-5803-0503F3A1D552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0:59.843" v="143" actId="14100"/>
          <pc:sldLayoutMkLst>
            <pc:docMk/>
            <pc:sldMasterMk cId="3626020042" sldId="2147483786"/>
            <pc:sldLayoutMk cId="359514672" sldId="2147483788"/>
          </pc:sldLayoutMkLst>
          <pc:picChg chg="del">
            <ac:chgData name="Zheng, Qi" userId="7288eae4-ca20-4a43-91d4-9b0afa67f22d" providerId="ADAL" clId="{518E2F24-7C7C-D84F-BA3C-E2CA10BF3B25}" dt="2025-08-12T06:40:46.291" v="137" actId="478"/>
            <ac:picMkLst>
              <pc:docMk/>
              <pc:sldMasterMk cId="3626020042" sldId="2147483786"/>
              <pc:sldLayoutMk cId="359514672" sldId="2147483788"/>
              <ac:picMk id="4" creationId="{09BA77BF-E431-AE36-6DED-AF9ADAB69525}"/>
            </ac:picMkLst>
          </pc:picChg>
          <pc:picChg chg="add mod">
            <ac:chgData name="Zheng, Qi" userId="7288eae4-ca20-4a43-91d4-9b0afa67f22d" providerId="ADAL" clId="{518E2F24-7C7C-D84F-BA3C-E2CA10BF3B25}" dt="2025-08-12T06:40:59.843" v="143" actId="14100"/>
            <ac:picMkLst>
              <pc:docMk/>
              <pc:sldMasterMk cId="3626020042" sldId="2147483786"/>
              <pc:sldLayoutMk cId="359514672" sldId="2147483788"/>
              <ac:picMk id="6" creationId="{54F09B40-C9E8-3B76-C394-98FD3FF3F99D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1:11.875" v="150" actId="1076"/>
          <pc:sldLayoutMkLst>
            <pc:docMk/>
            <pc:sldMasterMk cId="3626020042" sldId="2147483786"/>
            <pc:sldLayoutMk cId="3073427507" sldId="2147483789"/>
          </pc:sldLayoutMkLst>
          <pc:picChg chg="add mod">
            <ac:chgData name="Zheng, Qi" userId="7288eae4-ca20-4a43-91d4-9b0afa67f22d" providerId="ADAL" clId="{518E2F24-7C7C-D84F-BA3C-E2CA10BF3B25}" dt="2025-08-12T06:41:11.875" v="150" actId="1076"/>
            <ac:picMkLst>
              <pc:docMk/>
              <pc:sldMasterMk cId="3626020042" sldId="2147483786"/>
              <pc:sldLayoutMk cId="3073427507" sldId="2147483789"/>
              <ac:picMk id="4" creationId="{A129BFE2-E796-C655-1DBA-445AF973AB4C}"/>
            </ac:picMkLst>
          </pc:picChg>
          <pc:picChg chg="del">
            <ac:chgData name="Zheng, Qi" userId="7288eae4-ca20-4a43-91d4-9b0afa67f22d" providerId="ADAL" clId="{518E2F24-7C7C-D84F-BA3C-E2CA10BF3B25}" dt="2025-08-12T06:41:03.926" v="144" actId="478"/>
            <ac:picMkLst>
              <pc:docMk/>
              <pc:sldMasterMk cId="3626020042" sldId="2147483786"/>
              <pc:sldLayoutMk cId="3073427507" sldId="2147483789"/>
              <ac:picMk id="5" creationId="{736B52F1-1A1F-D259-00DC-612F2E52FD7D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1:16.860" v="153" actId="1076"/>
          <pc:sldLayoutMkLst>
            <pc:docMk/>
            <pc:sldMasterMk cId="3626020042" sldId="2147483786"/>
            <pc:sldLayoutMk cId="661719271" sldId="2147483790"/>
          </pc:sldLayoutMkLst>
          <pc:picChg chg="add mod">
            <ac:chgData name="Zheng, Qi" userId="7288eae4-ca20-4a43-91d4-9b0afa67f22d" providerId="ADAL" clId="{518E2F24-7C7C-D84F-BA3C-E2CA10BF3B25}" dt="2025-08-12T06:41:16.860" v="153" actId="1076"/>
            <ac:picMkLst>
              <pc:docMk/>
              <pc:sldMasterMk cId="3626020042" sldId="2147483786"/>
              <pc:sldLayoutMk cId="661719271" sldId="2147483790"/>
              <ac:picMk id="4" creationId="{3AB5EE06-962E-6FE8-64F7-71BA9960A07F}"/>
            </ac:picMkLst>
          </pc:picChg>
          <pc:picChg chg="del">
            <ac:chgData name="Zheng, Qi" userId="7288eae4-ca20-4a43-91d4-9b0afa67f22d" providerId="ADAL" clId="{518E2F24-7C7C-D84F-BA3C-E2CA10BF3B25}" dt="2025-08-12T06:41:14.126" v="151" actId="478"/>
            <ac:picMkLst>
              <pc:docMk/>
              <pc:sldMasterMk cId="3626020042" sldId="2147483786"/>
              <pc:sldLayoutMk cId="661719271" sldId="2147483790"/>
              <ac:picMk id="5" creationId="{98C4EB7A-2DC7-2F8C-551E-7F2527580308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1:23.933" v="160" actId="1036"/>
          <pc:sldLayoutMkLst>
            <pc:docMk/>
            <pc:sldMasterMk cId="3626020042" sldId="2147483786"/>
            <pc:sldLayoutMk cId="1029008437" sldId="2147483791"/>
          </pc:sldLayoutMkLst>
          <pc:picChg chg="del">
            <ac:chgData name="Zheng, Qi" userId="7288eae4-ca20-4a43-91d4-9b0afa67f22d" providerId="ADAL" clId="{518E2F24-7C7C-D84F-BA3C-E2CA10BF3B25}" dt="2025-08-12T06:41:19.626" v="154" actId="478"/>
            <ac:picMkLst>
              <pc:docMk/>
              <pc:sldMasterMk cId="3626020042" sldId="2147483786"/>
              <pc:sldLayoutMk cId="1029008437" sldId="2147483791"/>
              <ac:picMk id="2" creationId="{647280EF-E211-2E34-D4C2-81C2442BE85A}"/>
            </ac:picMkLst>
          </pc:picChg>
          <pc:picChg chg="add mod">
            <ac:chgData name="Zheng, Qi" userId="7288eae4-ca20-4a43-91d4-9b0afa67f22d" providerId="ADAL" clId="{518E2F24-7C7C-D84F-BA3C-E2CA10BF3B25}" dt="2025-08-12T06:41:23.933" v="160" actId="1036"/>
            <ac:picMkLst>
              <pc:docMk/>
              <pc:sldMasterMk cId="3626020042" sldId="2147483786"/>
              <pc:sldLayoutMk cId="1029008437" sldId="2147483791"/>
              <ac:picMk id="8" creationId="{DDDBA7BA-A079-B93B-77C3-FAF51198DAFB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2:03.378" v="174" actId="1036"/>
          <pc:sldLayoutMkLst>
            <pc:docMk/>
            <pc:sldMasterMk cId="3626020042" sldId="2147483786"/>
            <pc:sldLayoutMk cId="473752178" sldId="2147483792"/>
          </pc:sldLayoutMkLst>
          <pc:picChg chg="del">
            <ac:chgData name="Zheng, Qi" userId="7288eae4-ca20-4a43-91d4-9b0afa67f22d" providerId="ADAL" clId="{518E2F24-7C7C-D84F-BA3C-E2CA10BF3B25}" dt="2025-08-12T06:41:26.331" v="161" actId="478"/>
            <ac:picMkLst>
              <pc:docMk/>
              <pc:sldMasterMk cId="3626020042" sldId="2147483786"/>
              <pc:sldLayoutMk cId="473752178" sldId="2147483792"/>
              <ac:picMk id="3" creationId="{3370AF60-C6E8-C9D5-A0EC-5929298A5D34}"/>
            </ac:picMkLst>
          </pc:picChg>
          <pc:picChg chg="add mod">
            <ac:chgData name="Zheng, Qi" userId="7288eae4-ca20-4a43-91d4-9b0afa67f22d" providerId="ADAL" clId="{518E2F24-7C7C-D84F-BA3C-E2CA10BF3B25}" dt="2025-08-12T06:42:03.378" v="174" actId="1036"/>
            <ac:picMkLst>
              <pc:docMk/>
              <pc:sldMasterMk cId="3626020042" sldId="2147483786"/>
              <pc:sldLayoutMk cId="473752178" sldId="2147483792"/>
              <ac:picMk id="6" creationId="{B8682F8D-0A19-D789-FA47-AF4552D4A5D1}"/>
            </ac:picMkLst>
          </pc:picChg>
        </pc:sldLayoutChg>
        <pc:sldLayoutChg chg="addSp delSp modSp mod">
          <pc:chgData name="Zheng, Qi" userId="7288eae4-ca20-4a43-91d4-9b0afa67f22d" providerId="ADAL" clId="{518E2F24-7C7C-D84F-BA3C-E2CA10BF3B25}" dt="2025-08-12T06:42:10.180" v="179" actId="1035"/>
          <pc:sldLayoutMkLst>
            <pc:docMk/>
            <pc:sldMasterMk cId="3626020042" sldId="2147483786"/>
            <pc:sldLayoutMk cId="3313240268" sldId="2147483793"/>
          </pc:sldLayoutMkLst>
          <pc:picChg chg="add mod">
            <ac:chgData name="Zheng, Qi" userId="7288eae4-ca20-4a43-91d4-9b0afa67f22d" providerId="ADAL" clId="{518E2F24-7C7C-D84F-BA3C-E2CA10BF3B25}" dt="2025-08-12T06:42:10.180" v="179" actId="1035"/>
            <ac:picMkLst>
              <pc:docMk/>
              <pc:sldMasterMk cId="3626020042" sldId="2147483786"/>
              <pc:sldLayoutMk cId="3313240268" sldId="2147483793"/>
              <ac:picMk id="2" creationId="{35CDBEE1-AE77-5D92-4F55-E710AB933BF7}"/>
            </ac:picMkLst>
          </pc:picChg>
          <pc:picChg chg="del">
            <ac:chgData name="Zheng, Qi" userId="7288eae4-ca20-4a43-91d4-9b0afa67f22d" providerId="ADAL" clId="{518E2F24-7C7C-D84F-BA3C-E2CA10BF3B25}" dt="2025-08-12T06:41:42.701" v="167" actId="478"/>
            <ac:picMkLst>
              <pc:docMk/>
              <pc:sldMasterMk cId="3626020042" sldId="2147483786"/>
              <pc:sldLayoutMk cId="3313240268" sldId="2147483793"/>
              <ac:picMk id="6" creationId="{6B862DA1-D7B6-8A99-6402-4B97F8178CD4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44FFE-B1C3-8847-BE45-53A3C9097AD5}" type="datetimeFigureOut">
              <a:rPr lang="en-CN" smtClean="0"/>
              <a:t>10/02/2025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7ACC8-547D-EA40-AB6D-0E350E6EAB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9045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_page_1_1_fro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2353271"/>
            <a:ext cx="8081962" cy="436958"/>
          </a:xfrm>
        </p:spPr>
        <p:txBody>
          <a:bodyPr anchor="b">
            <a:noAutofit/>
          </a:bodyPr>
          <a:lstStyle>
            <a:lvl1pPr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3104548"/>
            <a:ext cx="7657419" cy="74083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1" y="3116794"/>
            <a:ext cx="375557" cy="264824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67C83E-CBE8-9B37-4DD9-D34BC6644EB2}"/>
              </a:ext>
            </a:extLst>
          </p:cNvPr>
          <p:cNvSpPr/>
          <p:nvPr userDrawn="1"/>
        </p:nvSpPr>
        <p:spPr>
          <a:xfrm>
            <a:off x="6766559" y="3557555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324765-ACB9-BEA0-FBF3-F1D8FE47A746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AC6FE5-FC57-6258-DFF6-B6485B271CCF}"/>
              </a:ext>
            </a:extLst>
          </p:cNvPr>
          <p:cNvSpPr/>
          <p:nvPr userDrawn="1"/>
        </p:nvSpPr>
        <p:spPr>
          <a:xfrm>
            <a:off x="8300057" y="2353271"/>
            <a:ext cx="1959429" cy="1959429"/>
          </a:xfrm>
          <a:prstGeom prst="ellipse">
            <a:avLst/>
          </a:prstGeom>
          <a:noFill/>
          <a:ln>
            <a:solidFill>
              <a:srgbClr val="174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1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3E4A8453-41E0-716B-1C5E-F841872FF7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5" y="160508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46F328A7-800C-45C1-4B88-DEE3AE68A2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5370" y="68355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81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&amp; (Sub) Tit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093" y="2043113"/>
            <a:ext cx="3157486" cy="620357"/>
          </a:xfrm>
        </p:spPr>
        <p:txBody>
          <a:bodyPr anchor="b">
            <a:normAutofit/>
          </a:bodyPr>
          <a:lstStyle>
            <a:lvl1pPr>
              <a:defRPr sz="2531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93" y="3214687"/>
            <a:ext cx="3298712" cy="62035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C392C-6C01-3EF6-07C2-17AED3536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72" t="-320" r="15362" b="320"/>
          <a:stretch>
            <a:fillRect/>
          </a:stretch>
        </p:blipFill>
        <p:spPr>
          <a:xfrm>
            <a:off x="3472806" y="0"/>
            <a:ext cx="5671195" cy="51435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A9B36D47-B0EB-ABFB-DBA8-B6F68A1BF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7179" y="4386260"/>
            <a:ext cx="1736676" cy="6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24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&amp; (Sub) Tit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093" y="2043113"/>
            <a:ext cx="3157486" cy="620357"/>
          </a:xfrm>
        </p:spPr>
        <p:txBody>
          <a:bodyPr anchor="b">
            <a:normAutofit/>
          </a:bodyPr>
          <a:lstStyle>
            <a:lvl1pPr>
              <a:defRPr sz="2531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93" y="3214687"/>
            <a:ext cx="3298712" cy="62035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row of greenhouses with trees and grass&#10;&#10;AI-generated content may be incorrect.">
            <a:extLst>
              <a:ext uri="{FF2B5EF4-FFF2-40B4-BE49-F238E27FC236}">
                <a16:creationId xmlns:a16="http://schemas.microsoft.com/office/drawing/2014/main" id="{532A1ACE-2994-A7AD-F3BD-F390E097B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094" t="1976" r="20222"/>
          <a:stretch>
            <a:fillRect/>
          </a:stretch>
        </p:blipFill>
        <p:spPr>
          <a:xfrm>
            <a:off x="3472806" y="0"/>
            <a:ext cx="5671195" cy="5143500"/>
          </a:xfrm>
          <a:prstGeom prst="rect">
            <a:avLst/>
          </a:prstGeom>
          <a:effectLst/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63A8B326-68A7-60EA-DF60-9C71CEB545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7179" y="4386260"/>
            <a:ext cx="1736676" cy="6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44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&amp; (Sub) Titl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093" y="2043113"/>
            <a:ext cx="3157486" cy="620357"/>
          </a:xfrm>
        </p:spPr>
        <p:txBody>
          <a:bodyPr anchor="b">
            <a:normAutofit/>
          </a:bodyPr>
          <a:lstStyle>
            <a:lvl1pPr>
              <a:defRPr sz="2531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93" y="3214687"/>
            <a:ext cx="3298712" cy="62035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ath with a white arch and pink flowers&#10;&#10;AI-generated content may be incorrect.">
            <a:extLst>
              <a:ext uri="{FF2B5EF4-FFF2-40B4-BE49-F238E27FC236}">
                <a16:creationId xmlns:a16="http://schemas.microsoft.com/office/drawing/2014/main" id="{9DA972A7-BC10-7E66-8B26-93EF2DF6E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110" t="1164" r="21751" b="1164"/>
          <a:stretch>
            <a:fillRect/>
          </a:stretch>
        </p:blipFill>
        <p:spPr>
          <a:xfrm>
            <a:off x="3472804" y="0"/>
            <a:ext cx="5671195" cy="5143500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45A3C22F-B579-218B-0973-C99A989C7B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7179" y="4386260"/>
            <a:ext cx="1736676" cy="6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17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&amp; (Sub) Titl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65D3-2C53-0A4D-A326-4820B65D9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99038"/>
            <a:ext cx="7886700" cy="4726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kern="1200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ea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5BE35-A6B9-E842-9C1A-ADDF9F20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346974"/>
            <a:ext cx="7886700" cy="4726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63" b="0" i="0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47781-A00B-2544-941F-3494B5BFE7C6}"/>
              </a:ext>
            </a:extLst>
          </p:cNvPr>
          <p:cNvSpPr txBox="1"/>
          <p:nvPr userDrawn="1"/>
        </p:nvSpPr>
        <p:spPr>
          <a:xfrm>
            <a:off x="5963478" y="303143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EC375-D5DE-3543-88E1-DF45D3530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371600"/>
            <a:ext cx="9143299" cy="206425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C1CE58D5-DDA7-22F6-E2F1-40D33C8E56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54" y="416003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923EBBC5-2638-0CB4-E7B3-AA47ED6DD1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2699" y="323850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9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&amp; (Sub) Titl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7BBEE8-E691-174E-9837-8BFE3DB097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72791"/>
            <a:ext cx="9144000" cy="20642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47781-A00B-2544-941F-3494B5BFE7C6}"/>
              </a:ext>
            </a:extLst>
          </p:cNvPr>
          <p:cNvSpPr txBox="1"/>
          <p:nvPr userDrawn="1"/>
        </p:nvSpPr>
        <p:spPr>
          <a:xfrm>
            <a:off x="5963478" y="303143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AC5F049-9638-C543-9E5B-FB2A404A0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346974"/>
            <a:ext cx="7886700" cy="4726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63" b="0" i="0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EC1752-EAD7-B56C-71FF-25E33CCF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99038"/>
            <a:ext cx="7886700" cy="4726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kern="1200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ea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CAFD9547-FB29-AACF-5909-04C563ACCC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54" y="416003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B8904D7D-8AF7-9877-16B5-2A08E4B8C6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2699" y="323850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80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&amp; (Sub) Titl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947781-A00B-2544-941F-3494B5BFE7C6}"/>
              </a:ext>
            </a:extLst>
          </p:cNvPr>
          <p:cNvSpPr txBox="1"/>
          <p:nvPr userDrawn="1"/>
        </p:nvSpPr>
        <p:spPr>
          <a:xfrm>
            <a:off x="5963481" y="3031435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DB889F-780A-0846-B2B5-15AD1E459E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4"/>
            <a:ext cx="9144000" cy="303133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BC62F62-5177-8943-9744-DDF61D9F18F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3888" y="3884822"/>
            <a:ext cx="7886700" cy="531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63" b="0" i="0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901D51-7DB8-DDFA-C5B5-F43DEAE6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3966"/>
            <a:ext cx="7886700" cy="4726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kern="1200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ea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F3CDBECA-4129-4B09-2BE2-3E544CB93B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6617" y="4531164"/>
            <a:ext cx="1290766" cy="51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5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&amp; (Sub) Titles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2353271"/>
            <a:ext cx="8081962" cy="436958"/>
          </a:xfrm>
        </p:spPr>
        <p:txBody>
          <a:bodyPr anchor="b">
            <a:normAutofit/>
          </a:bodyPr>
          <a:lstStyle>
            <a:lvl1pPr>
              <a:defRPr sz="2531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2934561"/>
            <a:ext cx="8081962" cy="1225153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EDE4DF27-C5B2-4F92-E701-F802AA2D2E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4" y="4396199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6E1238A4-861C-E844-0224-ED0596B36D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5369" y="4304046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34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F0CEBA-4611-67DD-AA69-DEAC6274F558}"/>
              </a:ext>
            </a:extLst>
          </p:cNvPr>
          <p:cNvSpPr/>
          <p:nvPr userDrawn="1"/>
        </p:nvSpPr>
        <p:spPr>
          <a:xfrm>
            <a:off x="-3558089" y="-452792"/>
            <a:ext cx="3533855" cy="648604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09A8D-3D21-6F0B-BDBD-4794D4FBF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1423" y="2571751"/>
            <a:ext cx="5331417" cy="531455"/>
          </a:xfrm>
        </p:spPr>
        <p:txBody>
          <a:bodyPr anchor="b">
            <a:noAutofit/>
          </a:bodyPr>
          <a:lstStyle>
            <a:lvl1pPr algn="ctr"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6800733-4362-D87A-CAAF-D6F29B044DF6}"/>
              </a:ext>
            </a:extLst>
          </p:cNvPr>
          <p:cNvSpPr/>
          <p:nvPr userDrawn="1"/>
        </p:nvSpPr>
        <p:spPr>
          <a:xfrm>
            <a:off x="-3373509" y="249917"/>
            <a:ext cx="4690094" cy="4893583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E5FA5B-0031-5428-CE0D-EC95DA48789D}"/>
              </a:ext>
            </a:extLst>
          </p:cNvPr>
          <p:cNvSpPr/>
          <p:nvPr userDrawn="1"/>
        </p:nvSpPr>
        <p:spPr>
          <a:xfrm>
            <a:off x="-1028462" y="1366692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0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A8FC80C1-7857-7784-9C6D-C00A45338E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88" y="4396199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DA57B5F6-1B33-3394-52F9-EDFAB90BDF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7333" y="4304046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57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F333773A-443D-B0B1-FB67-2428700E947B}"/>
              </a:ext>
            </a:extLst>
          </p:cNvPr>
          <p:cNvSpPr/>
          <p:nvPr userDrawn="1"/>
        </p:nvSpPr>
        <p:spPr>
          <a:xfrm>
            <a:off x="-3558089" y="-859588"/>
            <a:ext cx="6577307" cy="6862676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7BE897-8F8B-9B19-962F-C780ABFA3A53}"/>
              </a:ext>
            </a:extLst>
          </p:cNvPr>
          <p:cNvSpPr/>
          <p:nvPr userDrawn="1"/>
        </p:nvSpPr>
        <p:spPr>
          <a:xfrm>
            <a:off x="-957956" y="1771675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9684" y="1331416"/>
            <a:ext cx="7657419" cy="3053547"/>
          </a:xfrm>
        </p:spPr>
        <p:txBody>
          <a:bodyPr>
            <a:normAutofit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6022D0-D997-08FB-0343-890CBBC5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539" y="2409598"/>
            <a:ext cx="2438642" cy="380631"/>
          </a:xfrm>
        </p:spPr>
        <p:txBody>
          <a:bodyPr anchor="b">
            <a:noAutofit/>
          </a:bodyPr>
          <a:lstStyle>
            <a:lvl1pPr algn="l">
              <a:defRPr sz="30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Content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F0CEBA-4611-67DD-AA69-DEAC6274F558}"/>
              </a:ext>
            </a:extLst>
          </p:cNvPr>
          <p:cNvSpPr/>
          <p:nvPr userDrawn="1"/>
        </p:nvSpPr>
        <p:spPr>
          <a:xfrm>
            <a:off x="-3558089" y="-452792"/>
            <a:ext cx="3533855" cy="648604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pic>
        <p:nvPicPr>
          <p:cNvPr id="12" name="Picture 1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139E8EE-AB33-DF53-C413-75AA8A884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06" y="4336837"/>
            <a:ext cx="1661120" cy="6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07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9121" y="453635"/>
            <a:ext cx="4894262" cy="436958"/>
          </a:xfrm>
        </p:spPr>
        <p:txBody>
          <a:bodyPr anchor="b">
            <a:normAutofit/>
          </a:bodyPr>
          <a:lstStyle>
            <a:lvl1pPr>
              <a:defRPr sz="2531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Content</a:t>
            </a:r>
          </a:p>
        </p:txBody>
      </p:sp>
      <p:pic>
        <p:nvPicPr>
          <p:cNvPr id="5" name="Picture 4" descr="A signpost with different colored signs&#10;&#10;AI-generated content may be incorrect.">
            <a:extLst>
              <a:ext uri="{FF2B5EF4-FFF2-40B4-BE49-F238E27FC236}">
                <a16:creationId xmlns:a16="http://schemas.microsoft.com/office/drawing/2014/main" id="{1D658FFA-10EA-AA31-BE73-B5592385D6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3349"/>
          <a:stretch>
            <a:fillRect/>
          </a:stretch>
        </p:blipFill>
        <p:spPr>
          <a:xfrm>
            <a:off x="5523453" y="977900"/>
            <a:ext cx="4719674" cy="41656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121" y="1099550"/>
            <a:ext cx="4894262" cy="343625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F677E5F-82F2-5671-EBD0-709B79641204}"/>
              </a:ext>
            </a:extLst>
          </p:cNvPr>
          <p:cNvSpPr/>
          <p:nvPr userDrawn="1"/>
        </p:nvSpPr>
        <p:spPr>
          <a:xfrm>
            <a:off x="223520" y="-154212"/>
            <a:ext cx="196846" cy="1596931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A1F6F664-3107-EC3E-94D7-89C0E60793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407" y="4459362"/>
            <a:ext cx="1418218" cy="5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79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_page_1_1_bottom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2353271"/>
            <a:ext cx="8081962" cy="436958"/>
          </a:xfrm>
        </p:spPr>
        <p:txBody>
          <a:bodyPr anchor="b">
            <a:noAutofit/>
          </a:bodyPr>
          <a:lstStyle>
            <a:lvl1pPr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3104548"/>
            <a:ext cx="7657419" cy="74083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1" y="3116794"/>
            <a:ext cx="375557" cy="264824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B0E3EC-CA07-0BF8-E751-738C7DB8824C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54CA58-5135-56ED-93CC-72997E21C263}"/>
              </a:ext>
            </a:extLst>
          </p:cNvPr>
          <p:cNvSpPr/>
          <p:nvPr userDrawn="1"/>
        </p:nvSpPr>
        <p:spPr>
          <a:xfrm>
            <a:off x="6766559" y="3557555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BD4E1F-4DE7-CC6C-3AB7-54A30B51DF94}"/>
              </a:ext>
            </a:extLst>
          </p:cNvPr>
          <p:cNvSpPr/>
          <p:nvPr userDrawn="1"/>
        </p:nvSpPr>
        <p:spPr>
          <a:xfrm>
            <a:off x="8300057" y="2353271"/>
            <a:ext cx="1959429" cy="1959429"/>
          </a:xfrm>
          <a:prstGeom prst="ellipse">
            <a:avLst/>
          </a:prstGeom>
          <a:noFill/>
          <a:ln>
            <a:solidFill>
              <a:srgbClr val="174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0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F36F356C-7477-692C-B235-D6ECB6B98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6" y="4428650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7D06C1-E3A2-BBF4-7E93-2CD7C5D104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5711" y="4336497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16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_ 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546829"/>
            <a:ext cx="8081962" cy="436958"/>
          </a:xfrm>
        </p:spPr>
        <p:txBody>
          <a:bodyPr anchor="b">
            <a:normAutofit/>
          </a:bodyPr>
          <a:lstStyle>
            <a:lvl1pPr>
              <a:defRPr sz="2531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1105761"/>
            <a:ext cx="8081962" cy="3145397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F1FCAD-8AC6-63FA-0E6B-6D61DAE5DA8C}"/>
              </a:ext>
            </a:extLst>
          </p:cNvPr>
          <p:cNvSpPr/>
          <p:nvPr userDrawn="1"/>
        </p:nvSpPr>
        <p:spPr>
          <a:xfrm>
            <a:off x="223520" y="-154212"/>
            <a:ext cx="196846" cy="1596931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18982A06-3431-40DB-38BB-AD7101D8C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07" y="4459362"/>
            <a:ext cx="1418218" cy="5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40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 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9887A72-81A1-8D05-DC8A-4A094637FFE5}"/>
              </a:ext>
            </a:extLst>
          </p:cNvPr>
          <p:cNvSpPr/>
          <p:nvPr userDrawn="1"/>
        </p:nvSpPr>
        <p:spPr>
          <a:xfrm>
            <a:off x="-924008" y="-742543"/>
            <a:ext cx="1771771" cy="1848643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989524-FC36-0974-0029-041E3B319A40}"/>
              </a:ext>
            </a:extLst>
          </p:cNvPr>
          <p:cNvSpPr/>
          <p:nvPr userDrawn="1"/>
        </p:nvSpPr>
        <p:spPr>
          <a:xfrm>
            <a:off x="230954" y="489291"/>
            <a:ext cx="616809" cy="616809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326C66-E493-C2FA-3836-94DDBB3D4CF2}"/>
              </a:ext>
            </a:extLst>
          </p:cNvPr>
          <p:cNvSpPr/>
          <p:nvPr userDrawn="1"/>
        </p:nvSpPr>
        <p:spPr>
          <a:xfrm>
            <a:off x="8532509" y="108754"/>
            <a:ext cx="380537" cy="380537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F85B25-EBA5-AE56-B026-2F6C004E9BCA}"/>
              </a:ext>
            </a:extLst>
          </p:cNvPr>
          <p:cNvSpPr/>
          <p:nvPr userDrawn="1"/>
        </p:nvSpPr>
        <p:spPr>
          <a:xfrm>
            <a:off x="8807866" y="108754"/>
            <a:ext cx="260164" cy="271452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E1D884-2EE1-FCAD-BA54-CC1FD0B4F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298" y="751796"/>
            <a:ext cx="3937837" cy="708607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Titles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BACA72-8926-A57C-EED0-840A91E8B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290" y="1546384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8BFB38F3-E388-DCF1-8A91-068B5526C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07" y="4459362"/>
            <a:ext cx="1418218" cy="5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6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1AE2D75-694A-CDFF-FA3A-249277B27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2891" y="4459362"/>
            <a:ext cx="1418218" cy="5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8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_log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9640B7FA-2ADC-3988-A405-DE3D9F0C8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07" y="4459362"/>
            <a:ext cx="1418218" cy="5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44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_logo_lef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204AAD51-88A7-9567-1E90-AEC71CE2D1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07" y="89068"/>
            <a:ext cx="1418218" cy="5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35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_log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CFB20CB6-6015-7279-9006-00AD600EB4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1036" y="68897"/>
            <a:ext cx="1418218" cy="5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87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_logo_righ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B72CC3E5-7B0F-132A-0D68-8B222C42EF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0695" y="4459362"/>
            <a:ext cx="1418218" cy="5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94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2353271"/>
            <a:ext cx="8081962" cy="436958"/>
          </a:xfrm>
        </p:spPr>
        <p:txBody>
          <a:bodyPr anchor="b">
            <a:noAutofit/>
          </a:bodyPr>
          <a:lstStyle>
            <a:lvl1pPr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3104548"/>
            <a:ext cx="7657419" cy="74083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1" y="3116794"/>
            <a:ext cx="375557" cy="264824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67C83E-CBE8-9B37-4DD9-D34BC6644EB2}"/>
              </a:ext>
            </a:extLst>
          </p:cNvPr>
          <p:cNvSpPr/>
          <p:nvPr userDrawn="1"/>
        </p:nvSpPr>
        <p:spPr>
          <a:xfrm>
            <a:off x="6766559" y="3557555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324765-ACB9-BEA0-FBF3-F1D8FE47A746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AC6FE5-FC57-6258-DFF6-B6485B271CCF}"/>
              </a:ext>
            </a:extLst>
          </p:cNvPr>
          <p:cNvSpPr/>
          <p:nvPr userDrawn="1"/>
        </p:nvSpPr>
        <p:spPr>
          <a:xfrm>
            <a:off x="8300057" y="2353271"/>
            <a:ext cx="1959429" cy="1959429"/>
          </a:xfrm>
          <a:prstGeom prst="ellipse">
            <a:avLst/>
          </a:prstGeom>
          <a:noFill/>
          <a:ln>
            <a:solidFill>
              <a:srgbClr val="174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2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39BB2DCF-6812-B0A4-58D7-4924A26595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8" y="215995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B6EC02BE-E62D-6D4F-087C-BEF79B9430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2263" y="123842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20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2353271"/>
            <a:ext cx="8081962" cy="436958"/>
          </a:xfrm>
        </p:spPr>
        <p:txBody>
          <a:bodyPr anchor="b">
            <a:noAutofit/>
          </a:bodyPr>
          <a:lstStyle>
            <a:lvl1pPr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3104548"/>
            <a:ext cx="7657419" cy="74083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1" y="3116794"/>
            <a:ext cx="375557" cy="264824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B0E3EC-CA07-0BF8-E751-738C7DB8824C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54CA58-5135-56ED-93CC-72997E21C263}"/>
              </a:ext>
            </a:extLst>
          </p:cNvPr>
          <p:cNvSpPr/>
          <p:nvPr userDrawn="1"/>
        </p:nvSpPr>
        <p:spPr>
          <a:xfrm>
            <a:off x="6766559" y="3557555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BD4E1F-4DE7-CC6C-3AB7-54A30B51DF94}"/>
              </a:ext>
            </a:extLst>
          </p:cNvPr>
          <p:cNvSpPr/>
          <p:nvPr userDrawn="1"/>
        </p:nvSpPr>
        <p:spPr>
          <a:xfrm>
            <a:off x="8300057" y="2353271"/>
            <a:ext cx="1959429" cy="1959429"/>
          </a:xfrm>
          <a:prstGeom prst="ellipse">
            <a:avLst/>
          </a:prstGeom>
          <a:noFill/>
          <a:ln>
            <a:solidFill>
              <a:srgbClr val="174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0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C49F0E58-D756-C363-0E4D-C3F69E96FD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7" y="4428650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BABA4DF9-6508-8EF0-1973-6E8EBDA4EA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1922" y="4336497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4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 page 3">
    <p:bg>
      <p:bgPr>
        <a:solidFill>
          <a:srgbClr val="174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2353271"/>
            <a:ext cx="8081962" cy="436958"/>
          </a:xfrm>
        </p:spPr>
        <p:txBody>
          <a:bodyPr anchor="b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3104548"/>
            <a:ext cx="7657419" cy="74083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1" y="3116794"/>
            <a:ext cx="375557" cy="264824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48D675-9A8B-7CAC-2AF7-A197C8E61B06}"/>
              </a:ext>
            </a:extLst>
          </p:cNvPr>
          <p:cNvSpPr/>
          <p:nvPr userDrawn="1"/>
        </p:nvSpPr>
        <p:spPr>
          <a:xfrm>
            <a:off x="6824050" y="3557555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4CE05F-F8C3-E229-220C-58EAAFCC5BD1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01E0E3-6921-3766-D9B9-709B0B4841BF}"/>
              </a:ext>
            </a:extLst>
          </p:cNvPr>
          <p:cNvSpPr/>
          <p:nvPr userDrawn="1"/>
        </p:nvSpPr>
        <p:spPr>
          <a:xfrm>
            <a:off x="8357548" y="2353271"/>
            <a:ext cx="1959429" cy="19594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5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D455BC40-6F47-5375-8043-C8A7D5822C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9" y="223572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text overlay&#10;&#10;AI-generated content may be incorrect.">
            <a:extLst>
              <a:ext uri="{FF2B5EF4-FFF2-40B4-BE49-F238E27FC236}">
                <a16:creationId xmlns:a16="http://schemas.microsoft.com/office/drawing/2014/main" id="{1D6FDC1A-126C-F2FF-8F2D-75923D0EF8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38746" y="85142"/>
            <a:ext cx="1714724" cy="7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27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_page_1_2_front_logo">
    <p:bg>
      <p:bgPr>
        <a:solidFill>
          <a:srgbClr val="174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2353271"/>
            <a:ext cx="8081962" cy="436958"/>
          </a:xfrm>
        </p:spPr>
        <p:txBody>
          <a:bodyPr anchor="b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3104548"/>
            <a:ext cx="7657419" cy="74083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1" y="3116794"/>
            <a:ext cx="375557" cy="264824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pic>
        <p:nvPicPr>
          <p:cNvPr id="8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E63370B0-6693-5301-9541-B4348A8802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9" y="208573"/>
            <a:ext cx="1284039" cy="7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148D675-9A8B-7CAC-2AF7-A197C8E61B06}"/>
              </a:ext>
            </a:extLst>
          </p:cNvPr>
          <p:cNvSpPr/>
          <p:nvPr userDrawn="1"/>
        </p:nvSpPr>
        <p:spPr>
          <a:xfrm>
            <a:off x="6824050" y="3557555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4CE05F-F8C3-E229-220C-58EAAFCC5BD1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01E0E3-6921-3766-D9B9-709B0B4841BF}"/>
              </a:ext>
            </a:extLst>
          </p:cNvPr>
          <p:cNvSpPr/>
          <p:nvPr userDrawn="1"/>
        </p:nvSpPr>
        <p:spPr>
          <a:xfrm>
            <a:off x="8357548" y="2353271"/>
            <a:ext cx="1959429" cy="19594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4" name="Picture 13" descr="A logo with text overlay&#10;&#10;AI-generated content may be incorrect.">
            <a:extLst>
              <a:ext uri="{FF2B5EF4-FFF2-40B4-BE49-F238E27FC236}">
                <a16:creationId xmlns:a16="http://schemas.microsoft.com/office/drawing/2014/main" id="{9179E781-6D19-A217-6263-DA3897EE4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9424" y="61877"/>
            <a:ext cx="1740663" cy="76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1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 page 4">
    <p:bg>
      <p:bgPr>
        <a:solidFill>
          <a:srgbClr val="174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2353271"/>
            <a:ext cx="8081962" cy="436958"/>
          </a:xfrm>
        </p:spPr>
        <p:txBody>
          <a:bodyPr anchor="b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3104548"/>
            <a:ext cx="7657419" cy="74083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1" y="3116794"/>
            <a:ext cx="375557" cy="264824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ED64F0-C4CF-DCDF-C156-D016223C48BA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7CFD0E-2275-5B87-51BD-0F6D5D83A796}"/>
              </a:ext>
            </a:extLst>
          </p:cNvPr>
          <p:cNvSpPr/>
          <p:nvPr userDrawn="1"/>
        </p:nvSpPr>
        <p:spPr>
          <a:xfrm>
            <a:off x="6824050" y="3557555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34F772-CFE1-0BA3-01CE-7EA1AB8583E9}"/>
              </a:ext>
            </a:extLst>
          </p:cNvPr>
          <p:cNvSpPr/>
          <p:nvPr userDrawn="1"/>
        </p:nvSpPr>
        <p:spPr>
          <a:xfrm>
            <a:off x="8357548" y="2353271"/>
            <a:ext cx="1959429" cy="19594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15343A47-5B39-80D9-540C-D34A4FC044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9" y="4465286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text overlay&#10;&#10;AI-generated content may be incorrect.">
            <a:extLst>
              <a:ext uri="{FF2B5EF4-FFF2-40B4-BE49-F238E27FC236}">
                <a16:creationId xmlns:a16="http://schemas.microsoft.com/office/drawing/2014/main" id="{2D6DE7F1-FF6A-D539-BCF6-408884C92C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1571" y="4312700"/>
            <a:ext cx="1714724" cy="7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192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F333773A-443D-B0B1-FB67-2428700E947B}"/>
              </a:ext>
            </a:extLst>
          </p:cNvPr>
          <p:cNvSpPr/>
          <p:nvPr userDrawn="1"/>
        </p:nvSpPr>
        <p:spPr>
          <a:xfrm>
            <a:off x="-3558089" y="-859588"/>
            <a:ext cx="6577307" cy="6862676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7BE897-8F8B-9B19-962F-C780ABFA3A53}"/>
              </a:ext>
            </a:extLst>
          </p:cNvPr>
          <p:cNvSpPr/>
          <p:nvPr userDrawn="1"/>
        </p:nvSpPr>
        <p:spPr>
          <a:xfrm>
            <a:off x="-957956" y="1771675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9684" y="1331416"/>
            <a:ext cx="7657419" cy="3053547"/>
          </a:xfrm>
        </p:spPr>
        <p:txBody>
          <a:bodyPr>
            <a:normAutofit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6022D0-D997-08FB-0343-890CBBC5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539" y="2409598"/>
            <a:ext cx="2438642" cy="380631"/>
          </a:xfrm>
        </p:spPr>
        <p:txBody>
          <a:bodyPr anchor="b">
            <a:noAutofit/>
          </a:bodyPr>
          <a:lstStyle>
            <a:lvl1pPr algn="l">
              <a:defRPr sz="30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Content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F0CEBA-4611-67DD-AA69-DEAC6274F558}"/>
              </a:ext>
            </a:extLst>
          </p:cNvPr>
          <p:cNvSpPr/>
          <p:nvPr userDrawn="1"/>
        </p:nvSpPr>
        <p:spPr>
          <a:xfrm>
            <a:off x="-3558089" y="-452792"/>
            <a:ext cx="3533855" cy="648604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DC6B171-919A-4283-260A-ABD51144AB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06" y="4336837"/>
            <a:ext cx="1661120" cy="6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08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F0CEBA-4611-67DD-AA69-DEAC6274F558}"/>
              </a:ext>
            </a:extLst>
          </p:cNvPr>
          <p:cNvSpPr/>
          <p:nvPr userDrawn="1"/>
        </p:nvSpPr>
        <p:spPr>
          <a:xfrm>
            <a:off x="-3558089" y="-452792"/>
            <a:ext cx="3533855" cy="648604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09A8D-3D21-6F0B-BDBD-4794D4FBF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1423" y="2571751"/>
            <a:ext cx="5331417" cy="531455"/>
          </a:xfrm>
        </p:spPr>
        <p:txBody>
          <a:bodyPr anchor="b">
            <a:noAutofit/>
          </a:bodyPr>
          <a:lstStyle>
            <a:lvl1pPr algn="ctr"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6800733-4362-D87A-CAAF-D6F29B044DF6}"/>
              </a:ext>
            </a:extLst>
          </p:cNvPr>
          <p:cNvSpPr/>
          <p:nvPr userDrawn="1"/>
        </p:nvSpPr>
        <p:spPr>
          <a:xfrm>
            <a:off x="-3373509" y="249917"/>
            <a:ext cx="4690094" cy="4893583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E5FA5B-0031-5428-CE0D-EC95DA48789D}"/>
              </a:ext>
            </a:extLst>
          </p:cNvPr>
          <p:cNvSpPr/>
          <p:nvPr userDrawn="1"/>
        </p:nvSpPr>
        <p:spPr>
          <a:xfrm>
            <a:off x="-1028462" y="1366692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0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3873CABB-4436-CD9A-08FA-F4B1E4376C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61" y="4490527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F11E16C7-0EC4-200A-BB16-4C91EE867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7706" y="4398374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52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9887A72-81A1-8D05-DC8A-4A094637FFE5}"/>
              </a:ext>
            </a:extLst>
          </p:cNvPr>
          <p:cNvSpPr/>
          <p:nvPr userDrawn="1"/>
        </p:nvSpPr>
        <p:spPr>
          <a:xfrm>
            <a:off x="-924008" y="-742543"/>
            <a:ext cx="1771771" cy="1848643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989524-FC36-0974-0029-041E3B319A40}"/>
              </a:ext>
            </a:extLst>
          </p:cNvPr>
          <p:cNvSpPr/>
          <p:nvPr userDrawn="1"/>
        </p:nvSpPr>
        <p:spPr>
          <a:xfrm>
            <a:off x="230954" y="489291"/>
            <a:ext cx="616809" cy="616809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326C66-E493-C2FA-3836-94DDBB3D4CF2}"/>
              </a:ext>
            </a:extLst>
          </p:cNvPr>
          <p:cNvSpPr/>
          <p:nvPr userDrawn="1"/>
        </p:nvSpPr>
        <p:spPr>
          <a:xfrm>
            <a:off x="8532509" y="108754"/>
            <a:ext cx="380537" cy="380537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F85B25-EBA5-AE56-B026-2F6C004E9BCA}"/>
              </a:ext>
            </a:extLst>
          </p:cNvPr>
          <p:cNvSpPr/>
          <p:nvPr userDrawn="1"/>
        </p:nvSpPr>
        <p:spPr>
          <a:xfrm>
            <a:off x="8807866" y="108754"/>
            <a:ext cx="260164" cy="271452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E1D884-2EE1-FCAD-BA54-CC1FD0B4F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298" y="751796"/>
            <a:ext cx="3937837" cy="708607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Titles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BACA72-8926-A57C-EED0-840A91E8B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290" y="1546384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88E41A68-5F1C-8EED-DF69-B6910B16EC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95" y="4483857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9BE55797-AE35-D5D4-A921-A0941EE6E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7340" y="4391704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40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_page_1_2_bottom_logo">
    <p:bg>
      <p:bgPr>
        <a:solidFill>
          <a:srgbClr val="174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2353271"/>
            <a:ext cx="8081962" cy="436958"/>
          </a:xfrm>
        </p:spPr>
        <p:txBody>
          <a:bodyPr anchor="b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3104548"/>
            <a:ext cx="7657419" cy="74083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1" y="3116794"/>
            <a:ext cx="375557" cy="264824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pic>
        <p:nvPicPr>
          <p:cNvPr id="9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60806FBA-25FB-937E-5141-0E9F7FA9AE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8" y="4355864"/>
            <a:ext cx="1230658" cy="69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DED64F0-C4CF-DCDF-C156-D016223C48BA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7CFD0E-2275-5B87-51BD-0F6D5D83A796}"/>
              </a:ext>
            </a:extLst>
          </p:cNvPr>
          <p:cNvSpPr/>
          <p:nvPr userDrawn="1"/>
        </p:nvSpPr>
        <p:spPr>
          <a:xfrm>
            <a:off x="6824050" y="3557555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34F772-CFE1-0BA3-01CE-7EA1AB8583E9}"/>
              </a:ext>
            </a:extLst>
          </p:cNvPr>
          <p:cNvSpPr/>
          <p:nvPr userDrawn="1"/>
        </p:nvSpPr>
        <p:spPr>
          <a:xfrm>
            <a:off x="8357548" y="2353271"/>
            <a:ext cx="1959429" cy="19594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5" name="Picture 14" descr="A logo with text overlay&#10;&#10;AI-generated content may be incorrect.">
            <a:extLst>
              <a:ext uri="{FF2B5EF4-FFF2-40B4-BE49-F238E27FC236}">
                <a16:creationId xmlns:a16="http://schemas.microsoft.com/office/drawing/2014/main" id="{D1763233-791E-BA25-7A05-55027259F2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3373" y="4274929"/>
            <a:ext cx="1458821" cy="64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03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next to a brick building&#10;&#10;AI-generated content may be incorrect.">
            <a:extLst>
              <a:ext uri="{FF2B5EF4-FFF2-40B4-BE49-F238E27FC236}">
                <a16:creationId xmlns:a16="http://schemas.microsoft.com/office/drawing/2014/main" id="{C8332E8C-28BF-03FF-9927-6A59B1A56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12216" r="32" b="404"/>
          <a:stretch>
            <a:fillRect/>
          </a:stretch>
        </p:blipFill>
        <p:spPr>
          <a:xfrm>
            <a:off x="-3055" y="-127528"/>
            <a:ext cx="9144001" cy="52467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E4EEAB-B14C-D1ED-29F2-0D527B2FEC3D}"/>
              </a:ext>
            </a:extLst>
          </p:cNvPr>
          <p:cNvSpPr>
            <a:spLocks noChangeAspect="1"/>
          </p:cNvSpPr>
          <p:nvPr userDrawn="1"/>
        </p:nvSpPr>
        <p:spPr>
          <a:xfrm rot="5400000" flipV="1">
            <a:off x="1936485" y="-2072239"/>
            <a:ext cx="5271031" cy="9144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2000">
                <a:schemeClr val="bg1">
                  <a:alpha val="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81783-5E55-CE1C-43DF-582F22904A30}"/>
              </a:ext>
            </a:extLst>
          </p:cNvPr>
          <p:cNvSpPr/>
          <p:nvPr userDrawn="1"/>
        </p:nvSpPr>
        <p:spPr>
          <a:xfrm>
            <a:off x="8732520" y="3022170"/>
            <a:ext cx="55019" cy="123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11ADB4-3B2F-29A8-976E-1DE2BF67D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838" y="3022170"/>
            <a:ext cx="8017659" cy="1232116"/>
          </a:xfrm>
        </p:spPr>
        <p:txBody>
          <a:bodyPr anchor="b">
            <a:normAutofit/>
          </a:bodyPr>
          <a:lstStyle>
            <a:lvl1pPr algn="r">
              <a:defRPr sz="2531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2A711D21-EE96-8275-DCD7-B266805051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34" y="4317559"/>
            <a:ext cx="1453721" cy="81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logo with text overlay&#10;&#10;AI-generated content may be incorrect.">
            <a:extLst>
              <a:ext uri="{FF2B5EF4-FFF2-40B4-BE49-F238E27FC236}">
                <a16:creationId xmlns:a16="http://schemas.microsoft.com/office/drawing/2014/main" id="{CB01C6D9-C7ED-8B56-7DE0-3530D61EE8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7078" y="4167123"/>
            <a:ext cx="1975166" cy="87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2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p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BA61F-E8CB-A528-11BA-434919250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5" t="1441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B6A26B-29F8-5C67-86C1-9950A479337D}"/>
              </a:ext>
            </a:extLst>
          </p:cNvPr>
          <p:cNvSpPr>
            <a:spLocks noChangeAspect="1"/>
          </p:cNvSpPr>
          <p:nvPr userDrawn="1"/>
        </p:nvSpPr>
        <p:spPr>
          <a:xfrm rot="5400000" flipV="1">
            <a:off x="1844164" y="-2156336"/>
            <a:ext cx="2476502" cy="121231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2000">
                <a:schemeClr val="bg1">
                  <a:alpha val="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CC4DD1-7004-7A32-A133-50F3054E32BC}"/>
              </a:ext>
            </a:extLst>
          </p:cNvPr>
          <p:cNvSpPr/>
          <p:nvPr userDrawn="1"/>
        </p:nvSpPr>
        <p:spPr>
          <a:xfrm>
            <a:off x="8732520" y="3022170"/>
            <a:ext cx="55019" cy="123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3019C3-C994-6FD1-7E4F-10EF7DAEB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838" y="3022170"/>
            <a:ext cx="8017659" cy="1232116"/>
          </a:xfrm>
        </p:spPr>
        <p:txBody>
          <a:bodyPr anchor="b">
            <a:normAutofit/>
          </a:bodyPr>
          <a:lstStyle>
            <a:lvl1pPr algn="r">
              <a:defRPr sz="2531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0D2DA9C8-1BAA-B550-CD2E-CF117A9E1B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34" y="4317559"/>
            <a:ext cx="1453721" cy="81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text overlay&#10;&#10;AI-generated content may be incorrect.">
            <a:extLst>
              <a:ext uri="{FF2B5EF4-FFF2-40B4-BE49-F238E27FC236}">
                <a16:creationId xmlns:a16="http://schemas.microsoft.com/office/drawing/2014/main" id="{E68CE66B-75CD-7601-F832-CD1B28C096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7078" y="4167123"/>
            <a:ext cx="1975166" cy="87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1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p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greenhouses with trees and grass&#10;&#10;AI-generated content may be incorrect.">
            <a:extLst>
              <a:ext uri="{FF2B5EF4-FFF2-40B4-BE49-F238E27FC236}">
                <a16:creationId xmlns:a16="http://schemas.microsoft.com/office/drawing/2014/main" id="{BE3287D6-D000-4F55-0D56-79BD6D760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221"/>
          <a:stretch>
            <a:fillRect/>
          </a:stretch>
        </p:blipFill>
        <p:spPr>
          <a:xfrm>
            <a:off x="-2" y="-103698"/>
            <a:ext cx="9144000" cy="52471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B6A26B-29F8-5C67-86C1-9950A479337D}"/>
              </a:ext>
            </a:extLst>
          </p:cNvPr>
          <p:cNvSpPr>
            <a:spLocks noChangeAspect="1"/>
          </p:cNvSpPr>
          <p:nvPr userDrawn="1"/>
        </p:nvSpPr>
        <p:spPr>
          <a:xfrm rot="5400000" flipV="1">
            <a:off x="1620805" y="-2379691"/>
            <a:ext cx="2432387" cy="12614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2000">
                <a:schemeClr val="bg1">
                  <a:alpha val="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CC4DD1-7004-7A32-A133-50F3054E32BC}"/>
              </a:ext>
            </a:extLst>
          </p:cNvPr>
          <p:cNvSpPr/>
          <p:nvPr userDrawn="1"/>
        </p:nvSpPr>
        <p:spPr>
          <a:xfrm>
            <a:off x="8732520" y="3022170"/>
            <a:ext cx="55019" cy="123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3019C3-C994-6FD1-7E4F-10EF7DAEB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838" y="3022170"/>
            <a:ext cx="8017659" cy="1232116"/>
          </a:xfrm>
        </p:spPr>
        <p:txBody>
          <a:bodyPr anchor="b">
            <a:normAutofit/>
          </a:bodyPr>
          <a:lstStyle>
            <a:lvl1pPr algn="r">
              <a:defRPr sz="2531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CF35CB22-CEE4-DB9A-10A7-27233B46BE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34" y="4317559"/>
            <a:ext cx="1453721" cy="81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text overlay&#10;&#10;AI-generated content may be incorrect.">
            <a:extLst>
              <a:ext uri="{FF2B5EF4-FFF2-40B4-BE49-F238E27FC236}">
                <a16:creationId xmlns:a16="http://schemas.microsoft.com/office/drawing/2014/main" id="{F8D36822-5CFC-2A13-8B6C-4675B3423D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7078" y="4167123"/>
            <a:ext cx="1975166" cy="87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3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h with a white arch and pink flowers&#10;&#10;AI-generated content may be incorrect.">
            <a:extLst>
              <a:ext uri="{FF2B5EF4-FFF2-40B4-BE49-F238E27FC236}">
                <a16:creationId xmlns:a16="http://schemas.microsoft.com/office/drawing/2014/main" id="{5016193B-2B1C-D0E1-2BCB-C6827BA29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522" t="5704" b="1087"/>
          <a:stretch>
            <a:fillRect/>
          </a:stretch>
        </p:blipFill>
        <p:spPr>
          <a:xfrm>
            <a:off x="-1" y="0"/>
            <a:ext cx="9144001" cy="52843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B6A26B-29F8-5C67-86C1-9950A479337D}"/>
              </a:ext>
            </a:extLst>
          </p:cNvPr>
          <p:cNvSpPr>
            <a:spLocks noChangeAspect="1"/>
          </p:cNvSpPr>
          <p:nvPr userDrawn="1"/>
        </p:nvSpPr>
        <p:spPr>
          <a:xfrm rot="5400000" flipV="1">
            <a:off x="2178482" y="-1822019"/>
            <a:ext cx="5143499" cy="878753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2000">
                <a:schemeClr val="bg1">
                  <a:alpha val="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CC4DD1-7004-7A32-A133-50F3054E32BC}"/>
              </a:ext>
            </a:extLst>
          </p:cNvPr>
          <p:cNvSpPr/>
          <p:nvPr userDrawn="1"/>
        </p:nvSpPr>
        <p:spPr>
          <a:xfrm>
            <a:off x="8732520" y="3022170"/>
            <a:ext cx="55019" cy="123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3019C3-C994-6FD1-7E4F-10EF7DAEB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838" y="3022170"/>
            <a:ext cx="8017659" cy="12321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531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49858ADF-B2C0-BA13-5541-92D1226385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34" y="4317559"/>
            <a:ext cx="1453721" cy="81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text overlay&#10;&#10;AI-generated content may be incorrect.">
            <a:extLst>
              <a:ext uri="{FF2B5EF4-FFF2-40B4-BE49-F238E27FC236}">
                <a16:creationId xmlns:a16="http://schemas.microsoft.com/office/drawing/2014/main" id="{06EA5275-5455-8A21-5214-827889DA58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7078" y="4167123"/>
            <a:ext cx="1975166" cy="87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7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&amp; (Sub) Tit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093" y="2043113"/>
            <a:ext cx="3157486" cy="620357"/>
          </a:xfrm>
        </p:spPr>
        <p:txBody>
          <a:bodyPr anchor="b">
            <a:normAutofit/>
          </a:bodyPr>
          <a:lstStyle>
            <a:lvl1pPr>
              <a:defRPr sz="2531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93" y="3214687"/>
            <a:ext cx="3298712" cy="62035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tree next to a brick building&#10;&#10;AI-generated content may be incorrect.">
            <a:extLst>
              <a:ext uri="{FF2B5EF4-FFF2-40B4-BE49-F238E27FC236}">
                <a16:creationId xmlns:a16="http://schemas.microsoft.com/office/drawing/2014/main" id="{D2F76B9A-C358-CA68-A06D-EDA817FAE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r="26937" b="48"/>
          <a:stretch>
            <a:fillRect/>
          </a:stretch>
        </p:blipFill>
        <p:spPr>
          <a:xfrm>
            <a:off x="3472806" y="0"/>
            <a:ext cx="5671195" cy="5143500"/>
          </a:xfrm>
          <a:prstGeom prst="rect">
            <a:avLst/>
          </a:prstGeom>
          <a:effectLst/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658708BE-9FF6-6FFA-BBAC-3F14F67B7E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7179" y="4386260"/>
            <a:ext cx="1736676" cy="6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80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40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8" r:id="rId2"/>
    <p:sldLayoutId id="2147483687" r:id="rId3"/>
    <p:sldLayoutId id="2147483689" r:id="rId4"/>
    <p:sldLayoutId id="2147483753" r:id="rId5"/>
    <p:sldLayoutId id="2147483754" r:id="rId6"/>
    <p:sldLayoutId id="2147483755" r:id="rId7"/>
    <p:sldLayoutId id="2147483670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48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671" r:id="rId8"/>
    <p:sldLayoutId id="2147483774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74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669" r:id="rId2"/>
    <p:sldLayoutId id="2147483783" r:id="rId3"/>
    <p:sldLayoutId id="2147483667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16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82" r:id="rId2"/>
    <p:sldLayoutId id="2147483784" r:id="rId3"/>
    <p:sldLayoutId id="2147483785" r:id="rId4"/>
    <p:sldLayoutId id="2147483794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02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18DD5-F949-B07A-88FC-27E13968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Arial" panose="020B0604020202020204" pitchFamily="34" charset="0"/>
              </a:rPr>
              <a:t>Slide Template Instruction</a:t>
            </a:r>
            <a:endParaRPr lang="en-C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C96CD-64A2-EACA-C9D8-DE50A7AA165F}"/>
              </a:ext>
            </a:extLst>
          </p:cNvPr>
          <p:cNvSpPr txBox="1"/>
          <p:nvPr/>
        </p:nvSpPr>
        <p:spPr>
          <a:xfrm>
            <a:off x="1489884" y="1204621"/>
            <a:ext cx="261071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>
                <a:latin typeface="Arial" panose="020B0604020202020204" pitchFamily="34" charset="0"/>
                <a:cs typeface="Arial" panose="020B0604020202020204" pitchFamily="34" charset="0"/>
              </a:rPr>
              <a:t>On Mac: Insert </a:t>
            </a:r>
            <a:r>
              <a:rPr lang="en-CN" sz="135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350"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  <a:r>
              <a:rPr lang="en-CN" sz="135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350">
                <a:latin typeface="Arial" panose="020B0604020202020204" pitchFamily="34" charset="0"/>
                <a:cs typeface="Arial" panose="020B0604020202020204" pitchFamily="34" charset="0"/>
              </a:rPr>
              <a:t>click on the layout you want in the slide panel.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4293C-BA28-E247-0E9A-7E42AD34F7CF}"/>
              </a:ext>
            </a:extLst>
          </p:cNvPr>
          <p:cNvSpPr txBox="1"/>
          <p:nvPr/>
        </p:nvSpPr>
        <p:spPr>
          <a:xfrm>
            <a:off x="4825232" y="1204621"/>
            <a:ext cx="269631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>
                <a:latin typeface="Arial" panose="020B0604020202020204" pitchFamily="34" charset="0"/>
                <a:cs typeface="Arial" panose="020B0604020202020204" pitchFamily="34" charset="0"/>
              </a:rPr>
              <a:t>On Win: Home </a:t>
            </a:r>
            <a:r>
              <a:rPr lang="en-CN" sz="1350">
                <a:latin typeface="Arial" panose="020B0604020202020204" pitchFamily="34" charset="0"/>
                <a:cs typeface="Arial" panose="020B0604020202020204" pitchFamily="34" charset="0"/>
              </a:rPr>
              <a:t>→ Layout → </a:t>
            </a:r>
            <a:r>
              <a:rPr lang="en-US" sz="1350">
                <a:latin typeface="Arial" panose="020B0604020202020204" pitchFamily="34" charset="0"/>
                <a:cs typeface="Arial" panose="020B0604020202020204" pitchFamily="34" charset="0"/>
              </a:rPr>
              <a:t>click on the layout you want in the slide panel.</a:t>
            </a: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CB317B40-05A8-7130-18E5-D4F3DEAF07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529" b="65214"/>
          <a:stretch>
            <a:fillRect/>
          </a:stretch>
        </p:blipFill>
        <p:spPr>
          <a:xfrm>
            <a:off x="4466522" y="2018029"/>
            <a:ext cx="3302375" cy="1723000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8952EA-50B4-E20A-2860-26D66C5D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086" y="2018028"/>
            <a:ext cx="2777515" cy="1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0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81B64-2E49-9D82-196B-39A9DF4A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72E64-ACDA-461A-3BE5-24C7F4D5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/>
              <a:t>2. </a:t>
            </a:r>
            <a:r>
              <a:rPr lang="en-US" sz="2800"/>
              <a:t>Section Header &amp; (Sub) Titles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51424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54503-2FE9-7393-8900-1A98A88A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Section Header </a:t>
            </a:r>
            <a:r>
              <a:rPr lang="en-US" altLang="zh-CN"/>
              <a:t>#1 w</a:t>
            </a:r>
            <a:r>
              <a:rPr lang="en-US"/>
              <a:t>ith a full, static image</a:t>
            </a:r>
            <a:br>
              <a:rPr lang="en-US"/>
            </a:br>
            <a:r>
              <a:rPr lang="en-US"/>
              <a:t>and four lines of text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6DE7D-4030-729E-B983-1AEB80917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92524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AE8AD-1303-B7AB-9929-B952C3AF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Section Header </a:t>
            </a:r>
            <a:r>
              <a:rPr lang="en-US" altLang="zh-CN"/>
              <a:t>#2 w</a:t>
            </a:r>
            <a:r>
              <a:rPr lang="en-US"/>
              <a:t>ith a full, static image</a:t>
            </a:r>
            <a:br>
              <a:rPr lang="en-US"/>
            </a:br>
            <a:r>
              <a:rPr lang="en-US"/>
              <a:t>and four lines of text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246C-C352-8A6D-994C-63C6F1561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28397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C61F-406D-5160-A169-F0B27671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Section Header </a:t>
            </a:r>
            <a:r>
              <a:rPr lang="en-US" altLang="zh-CN"/>
              <a:t>#3 w</a:t>
            </a:r>
            <a:r>
              <a:rPr lang="en-US"/>
              <a:t>ith a full, static image</a:t>
            </a:r>
            <a:br>
              <a:rPr lang="en-US"/>
            </a:br>
            <a:r>
              <a:rPr lang="en-US"/>
              <a:t>and four lines of text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4BAFD-B9E1-7B38-02E7-288C5492C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98997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5F40-0C0B-31E6-DF11-2F09AD22B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Section Header </a:t>
            </a:r>
            <a:r>
              <a:rPr lang="en-US" altLang="zh-CN"/>
              <a:t>#4 w</a:t>
            </a:r>
            <a:r>
              <a:rPr lang="en-US"/>
              <a:t>ith a full, static image</a:t>
            </a:r>
            <a:br>
              <a:rPr lang="en-US"/>
            </a:br>
            <a:r>
              <a:rPr lang="en-US"/>
              <a:t>and four lines of text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FCE5B-7691-C10E-473A-A14B4EB1D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1516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979A9-C83F-4F1C-49BE-9C2A9335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Section Header </a:t>
            </a:r>
            <a:r>
              <a:rPr lang="en-US" altLang="zh-CN"/>
              <a:t>#5 w</a:t>
            </a:r>
            <a:r>
              <a:rPr lang="en-US"/>
              <a:t>ith a full, static image</a:t>
            </a:r>
            <a:br>
              <a:rPr lang="en-US"/>
            </a:br>
            <a:r>
              <a:rPr lang="en-US"/>
              <a:t>and four lines of text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C6E35-6006-91D8-DF3F-177A12BF7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93671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F3879-644A-8803-9E98-A3C2A1DE1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Section Header #6  without photos</a:t>
            </a:r>
          </a:p>
        </p:txBody>
      </p:sp>
    </p:spTree>
    <p:extLst>
      <p:ext uri="{BB962C8B-B14F-4D97-AF65-F5344CB8AC3E}">
        <p14:creationId xmlns:p14="http://schemas.microsoft.com/office/powerpoint/2010/main" val="1888473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21F82-DB1B-3774-A1A6-4EE6AEB2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/>
              <a:t>3. Content Page</a:t>
            </a:r>
          </a:p>
        </p:txBody>
      </p:sp>
    </p:spTree>
    <p:extLst>
      <p:ext uri="{BB962C8B-B14F-4D97-AF65-F5344CB8AC3E}">
        <p14:creationId xmlns:p14="http://schemas.microsoft.com/office/powerpoint/2010/main" val="991116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0D59D-6FC8-4466-F248-4E0C0017D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sz="2800">
                <a:latin typeface="Metropolis"/>
              </a:rPr>
              <a:t>Content </a:t>
            </a:r>
            <a:r>
              <a:rPr lang="en-CN" altLang="zh-CN" sz="2800">
                <a:latin typeface="Metropolis"/>
                <a:ea typeface="等线 Light"/>
              </a:rPr>
              <a:t>(Example)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E000C-0A6E-B58E-95AE-2394CE647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CN" altLang="zh-CN"/>
              <a:t>Background</a:t>
            </a:r>
          </a:p>
          <a:p>
            <a:pPr marL="457200" indent="-457200">
              <a:buAutoNum type="arabicPeriod"/>
            </a:pPr>
            <a:r>
              <a:rPr lang="en-CN" altLang="zh-CN"/>
              <a:t>Approaches</a:t>
            </a:r>
          </a:p>
          <a:p>
            <a:pPr marL="457200" indent="-457200">
              <a:buAutoNum type="arabicPeriod"/>
            </a:pPr>
            <a:r>
              <a:rPr lang="en-CN" altLang="zh-CN"/>
              <a:t>Results</a:t>
            </a:r>
            <a:endParaRPr lang="en-US" altLang="zh-CN"/>
          </a:p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3413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BB314D-C0E3-986B-716B-2916D4220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Background</a:t>
            </a:r>
          </a:p>
          <a:p>
            <a:r>
              <a:rPr lang="en-US"/>
              <a:t>Approaches</a:t>
            </a:r>
          </a:p>
          <a:p>
            <a:r>
              <a:rPr lang="en-US"/>
              <a:t>Results</a:t>
            </a:r>
          </a:p>
          <a:p>
            <a:endParaRPr lang="en-CN"/>
          </a:p>
          <a:p>
            <a:endParaRPr lang="en-C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ECBB5F-3D90-930A-93D5-A536FBDAB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0877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858FB-DABF-D943-63CA-F07AC9617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A20E-3CB3-F2D8-1BCD-62B51768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Arial" panose="020B0604020202020204" pitchFamily="34" charset="0"/>
              </a:rPr>
              <a:t>Slide Template Summary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4D6D9-382C-AA1C-459E-974326868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defTabSz="914400">
              <a:spcBef>
                <a:spcPts val="1000"/>
              </a:spcBef>
              <a:defRPr/>
            </a:pPr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</a:rPr>
              <a:t>This template includes the following slide types:</a:t>
            </a:r>
          </a:p>
          <a:p>
            <a:pPr lvl="0" defTabSz="914400">
              <a:spcBef>
                <a:spcPts val="1000"/>
              </a:spcBef>
              <a:defRPr/>
            </a:pPr>
            <a:endParaRPr lang="en-US" sz="200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457200" lvl="0" indent="-457200" defTabSz="91440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Cover Pages </a:t>
            </a:r>
          </a:p>
          <a:p>
            <a:pPr marL="457200" lvl="0" indent="-457200" defTabSz="91440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Section Header &amp; (Sub) Titles</a:t>
            </a:r>
          </a:p>
          <a:p>
            <a:pPr marL="457200" lvl="0" indent="-457200" defTabSz="91440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Content Page </a:t>
            </a:r>
          </a:p>
          <a:p>
            <a:pPr marL="457200" lvl="0" indent="-457200" defTabSz="914400"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Tiles and Content</a:t>
            </a:r>
          </a:p>
          <a:p>
            <a:pPr marL="457200" lvl="0" indent="-457200" defTabSz="914400">
              <a:spcBef>
                <a:spcPts val="1000"/>
              </a:spcBef>
              <a:buFont typeface="+mj-lt"/>
              <a:buAutoNum type="arabicPeriod"/>
              <a:defRPr/>
            </a:pP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defTabSz="914400">
              <a:spcBef>
                <a:spcPts val="1000"/>
              </a:spcBef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Kindly remove this page before usage.</a:t>
            </a:r>
          </a:p>
          <a:p>
            <a:pPr lvl="0" defTabSz="914400">
              <a:spcBef>
                <a:spcPts val="1000"/>
              </a:spcBef>
              <a:defRPr/>
            </a:pPr>
            <a:endParaRPr lang="en-CN" sz="200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CN"/>
          </a:p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13541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D9EB-386C-5A42-6AF8-4BC8CE79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BC7C2-E1A2-8FE3-CAC2-26489DD8B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7722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956AF-AC00-1AD4-DC17-7F264290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A0406-3BFD-A6CA-18C4-8A9C4FC85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3144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0D30-FB82-7A4C-C04D-C87283DB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/>
              <a:t>4. Blank Pages</a:t>
            </a:r>
          </a:p>
        </p:txBody>
      </p:sp>
    </p:spTree>
    <p:extLst>
      <p:ext uri="{BB962C8B-B14F-4D97-AF65-F5344CB8AC3E}">
        <p14:creationId xmlns:p14="http://schemas.microsoft.com/office/powerpoint/2010/main" val="851149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87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206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808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223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DAF78-FE73-5708-4EA5-562F9A08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/>
              <a:t>1. Cover Pages</a:t>
            </a:r>
          </a:p>
        </p:txBody>
      </p:sp>
    </p:spTree>
    <p:extLst>
      <p:ext uri="{BB962C8B-B14F-4D97-AF65-F5344CB8AC3E}">
        <p14:creationId xmlns:p14="http://schemas.microsoft.com/office/powerpoint/2010/main" val="307413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D131-8B07-07D7-DF65-85397900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COVER PAGE #</a:t>
            </a:r>
            <a:r>
              <a:rPr lang="en-US" altLang="zh-CN"/>
              <a:t>1.1</a:t>
            </a:r>
            <a:br>
              <a:rPr lang="en-CN"/>
            </a:br>
            <a:r>
              <a:rPr lang="en-CN"/>
              <a:t>Without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11CE-2DD1-8041-9AFE-AAFD13828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/>
              <a:t>Author Info</a:t>
            </a:r>
          </a:p>
        </p:txBody>
      </p:sp>
    </p:spTree>
    <p:extLst>
      <p:ext uri="{BB962C8B-B14F-4D97-AF65-F5344CB8AC3E}">
        <p14:creationId xmlns:p14="http://schemas.microsoft.com/office/powerpoint/2010/main" val="2755264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4DD47-663C-102B-C4FE-6B4764D0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COVER PAGE #</a:t>
            </a:r>
            <a:r>
              <a:rPr lang="en-US" altLang="zh-CN"/>
              <a:t>1.2</a:t>
            </a:r>
            <a:br>
              <a:rPr lang="en-CN"/>
            </a:br>
            <a:r>
              <a:rPr lang="en-CN"/>
              <a:t>Without photos (Dark)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E0236-1355-91F3-8528-AB58BD09B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/>
              <a:t>Author Info</a:t>
            </a:r>
          </a:p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8743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60B58-9553-A201-2562-017B7953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879" y="3022170"/>
            <a:ext cx="6013244" cy="1232116"/>
          </a:xfrm>
        </p:spPr>
        <p:txBody>
          <a:bodyPr/>
          <a:lstStyle/>
          <a:p>
            <a:r>
              <a:rPr lang="en-US"/>
              <a:t>COVER PAGE #</a:t>
            </a:r>
            <a:r>
              <a:rPr lang="en-US" altLang="zh-CN"/>
              <a:t>2</a:t>
            </a:r>
            <a:br>
              <a:rPr lang="en-US"/>
            </a:br>
            <a:r>
              <a:rPr lang="en-US"/>
              <a:t>with full, static image</a:t>
            </a:r>
            <a:br>
              <a:rPr lang="en-US"/>
            </a:br>
            <a:r>
              <a:rPr lang="en-US"/>
              <a:t>and three lines of text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74038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0C8A95-FF2D-17A5-A9F6-EB39DC20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>
            <a:lvl1pPr algn="r">
              <a:defRPr sz="3375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/>
              <a:t>COVER PAGE #</a:t>
            </a:r>
            <a:r>
              <a:rPr lang="en-US" altLang="zh-CN"/>
              <a:t>3</a:t>
            </a:r>
            <a:br>
              <a:rPr lang="en-US"/>
            </a:br>
            <a:r>
              <a:rPr lang="en-US"/>
              <a:t>with full, static image</a:t>
            </a:r>
            <a:br>
              <a:rPr lang="en-US"/>
            </a:br>
            <a:r>
              <a:rPr lang="en-US"/>
              <a:t>and three lines of text</a:t>
            </a:r>
          </a:p>
        </p:txBody>
      </p:sp>
    </p:spTree>
    <p:extLst>
      <p:ext uri="{BB962C8B-B14F-4D97-AF65-F5344CB8AC3E}">
        <p14:creationId xmlns:p14="http://schemas.microsoft.com/office/powerpoint/2010/main" val="1075967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C6B65-5BB5-E2AC-0D5C-DB1F4951E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COVER PAGE #</a:t>
            </a:r>
            <a:r>
              <a:rPr lang="en-US" altLang="zh-CN"/>
              <a:t>4</a:t>
            </a:r>
            <a:br>
              <a:rPr lang="en-US"/>
            </a:br>
            <a:r>
              <a:rPr lang="en-US"/>
              <a:t>with full, static image</a:t>
            </a:r>
            <a:br>
              <a:rPr lang="en-US"/>
            </a:br>
            <a:r>
              <a:rPr lang="en-US"/>
              <a:t>and three lines of text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2756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B4742-669B-3DE7-9606-955BD5C2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COVER PAGE #</a:t>
            </a:r>
            <a:r>
              <a:rPr lang="en-US" altLang="zh-CN"/>
              <a:t>5</a:t>
            </a:r>
            <a:br>
              <a:rPr lang="en-US"/>
            </a:br>
            <a:r>
              <a:rPr lang="en-US"/>
              <a:t>with full, static image</a:t>
            </a:r>
            <a:br>
              <a:rPr lang="en-US"/>
            </a:br>
            <a:r>
              <a:rPr lang="en-US"/>
              <a:t>and three lines of text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92084284"/>
      </p:ext>
    </p:extLst>
  </p:cSld>
  <p:clrMapOvr>
    <a:masterClrMapping/>
  </p:clrMapOvr>
</p:sld>
</file>

<file path=ppt/theme/theme1.xml><?xml version="1.0" encoding="utf-8"?>
<a:theme xmlns:a="http://schemas.openxmlformats.org/drawingml/2006/main" name="1. Cover Pages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. Section Header &amp; (Sub) Titles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. Content pages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4. Blank pages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5. Template example 1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2177130-642f-41d9-9211-74237ad5687d}" enabled="0" method="" siteId="{22177130-642f-41d9-9211-74237ad568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274</Words>
  <Application>Microsoft Office PowerPoint</Application>
  <PresentationFormat>On-screen Show (16:9)</PresentationFormat>
  <Paragraphs>38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Arial</vt:lpstr>
      <vt:lpstr>Metropolis</vt:lpstr>
      <vt:lpstr>1. Cover Pages</vt:lpstr>
      <vt:lpstr>2. Section Header &amp; (Sub) Titles</vt:lpstr>
      <vt:lpstr>3. Content pages</vt:lpstr>
      <vt:lpstr>4. Blank pages</vt:lpstr>
      <vt:lpstr>5. Template example 1</vt:lpstr>
      <vt:lpstr>Slide Template Instruction</vt:lpstr>
      <vt:lpstr>Slide Template Summary</vt:lpstr>
      <vt:lpstr>1. Cover Pages</vt:lpstr>
      <vt:lpstr>COVER PAGE #1.1 Without photos</vt:lpstr>
      <vt:lpstr>COVER PAGE #1.2 Without photos (Dark)</vt:lpstr>
      <vt:lpstr>COVER PAGE #2 with full, static image and three lines of text</vt:lpstr>
      <vt:lpstr>COVER PAGE #3 with full, static image and three lines of text</vt:lpstr>
      <vt:lpstr>COVER PAGE #4 with full, static image and three lines of text</vt:lpstr>
      <vt:lpstr>COVER PAGE #5 with full, static image and three lines of text</vt:lpstr>
      <vt:lpstr>2. Section Header &amp; (Sub) Titles</vt:lpstr>
      <vt:lpstr>Section Header #1 with a full, static image and four lines of text</vt:lpstr>
      <vt:lpstr>Section Header #2 with a full, static image and four lines of text</vt:lpstr>
      <vt:lpstr>Section Header #3 with a full, static image and four lines of text</vt:lpstr>
      <vt:lpstr>Section Header #4 with a full, static image and four lines of text</vt:lpstr>
      <vt:lpstr>Section Header #5 with a full, static image and four lines of text</vt:lpstr>
      <vt:lpstr>Section Header #6  without photos</vt:lpstr>
      <vt:lpstr>3. Content Page</vt:lpstr>
      <vt:lpstr>Content (Example)</vt:lpstr>
      <vt:lpstr>PowerPoint Presentation</vt:lpstr>
      <vt:lpstr>PowerPoint Presentation</vt:lpstr>
      <vt:lpstr>PowerPoint Presentation</vt:lpstr>
      <vt:lpstr>4. Blank Pages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Zheng, Qi</dc:creator>
  <cp:lastModifiedBy>Headley, Kara</cp:lastModifiedBy>
  <cp:revision>6</cp:revision>
  <dcterms:created xsi:type="dcterms:W3CDTF">2025-07-21T19:38:03Z</dcterms:created>
  <dcterms:modified xsi:type="dcterms:W3CDTF">2025-10-02T19:24:04Z</dcterms:modified>
</cp:coreProperties>
</file>