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  <p:sldMasterId id="2147483679" r:id="rId3"/>
    <p:sldMasterId id="2147483714" r:id="rId4"/>
    <p:sldMasterId id="2147483725" r:id="rId5"/>
  </p:sldMasterIdLst>
  <p:notesMasterIdLst>
    <p:notesMasterId r:id="rId33"/>
  </p:notesMasterIdLst>
  <p:sldIdLst>
    <p:sldId id="786" r:id="rId6"/>
    <p:sldId id="785" r:id="rId7"/>
    <p:sldId id="808" r:id="rId8"/>
    <p:sldId id="794" r:id="rId9"/>
    <p:sldId id="801" r:id="rId10"/>
    <p:sldId id="784" r:id="rId11"/>
    <p:sldId id="783" r:id="rId12"/>
    <p:sldId id="787" r:id="rId13"/>
    <p:sldId id="789" r:id="rId14"/>
    <p:sldId id="809" r:id="rId15"/>
    <p:sldId id="795" r:id="rId16"/>
    <p:sldId id="796" r:id="rId17"/>
    <p:sldId id="797" r:id="rId18"/>
    <p:sldId id="798" r:id="rId19"/>
    <p:sldId id="799" r:id="rId20"/>
    <p:sldId id="805" r:id="rId21"/>
    <p:sldId id="810" r:id="rId22"/>
    <p:sldId id="788" r:id="rId23"/>
    <p:sldId id="803" r:id="rId24"/>
    <p:sldId id="806" r:id="rId25"/>
    <p:sldId id="807" r:id="rId26"/>
    <p:sldId id="811" r:id="rId27"/>
    <p:sldId id="812" r:id="rId28"/>
    <p:sldId id="813" r:id="rId29"/>
    <p:sldId id="814" r:id="rId30"/>
    <p:sldId id="815" r:id="rId31"/>
    <p:sldId id="81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17453A"/>
    <a:srgbClr val="279A71"/>
    <a:srgbClr val="80BF1B"/>
    <a:srgbClr val="FFFFFF"/>
    <a:srgbClr val="7D5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FB9F45-E829-3A4A-97D9-1EFC6FB80473}" v="69" dt="2025-08-12T06:50:37.2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5"/>
    <p:restoredTop sz="94662"/>
  </p:normalViewPr>
  <p:slideViewPr>
    <p:cSldViewPr snapToGrid="0">
      <p:cViewPr varScale="1">
        <p:scale>
          <a:sx n="101" d="100"/>
          <a:sy n="101" d="100"/>
        </p:scale>
        <p:origin x="3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dley, Kara" userId="S::headleyk@msu.edu::71359c64-b1fc-402a-9a2b-df1c9f6e13e9" providerId="AD" clId="Web-{4BA26203-86D4-07E3-D92D-2538272A23C3}"/>
    <pc:docChg chg="modSld">
      <pc:chgData name="Headley, Kara" userId="S::headleyk@msu.edu::71359c64-b1fc-402a-9a2b-df1c9f6e13e9" providerId="AD" clId="Web-{4BA26203-86D4-07E3-D92D-2538272A23C3}" dt="2025-08-04T13:34:29.449" v="0" actId="20577"/>
      <pc:docMkLst>
        <pc:docMk/>
      </pc:docMkLst>
      <pc:sldChg chg="modSp">
        <pc:chgData name="Headley, Kara" userId="S::headleyk@msu.edu::71359c64-b1fc-402a-9a2b-df1c9f6e13e9" providerId="AD" clId="Web-{4BA26203-86D4-07E3-D92D-2538272A23C3}" dt="2025-08-04T13:34:29.449" v="0" actId="20577"/>
        <pc:sldMkLst>
          <pc:docMk/>
          <pc:sldMk cId="2451966781" sldId="788"/>
        </pc:sldMkLst>
        <pc:spChg chg="mod">
          <ac:chgData name="Headley, Kara" userId="S::headleyk@msu.edu::71359c64-b1fc-402a-9a2b-df1c9f6e13e9" providerId="AD" clId="Web-{4BA26203-86D4-07E3-D92D-2538272A23C3}" dt="2025-08-04T13:34:29.449" v="0" actId="20577"/>
          <ac:spMkLst>
            <pc:docMk/>
            <pc:sldMk cId="2451966781" sldId="788"/>
            <ac:spMk id="2" creationId="{19142813-279B-AFA4-40E5-7EBE70B32B32}"/>
          </ac:spMkLst>
        </pc:spChg>
      </pc:sldChg>
    </pc:docChg>
  </pc:docChgLst>
  <pc:docChgLst>
    <pc:chgData name="Zheng, Qi" userId="7288eae4-ca20-4a43-91d4-9b0afa67f22d" providerId="ADAL" clId="{EAFB9F45-E829-3A4A-97D9-1EFC6FB80473}"/>
    <pc:docChg chg="undo redo custSel addSld delSld modSld sldOrd addMainMaster delMainMaster modMainMaster mainMasterOrd">
      <pc:chgData name="Zheng, Qi" userId="7288eae4-ca20-4a43-91d4-9b0afa67f22d" providerId="ADAL" clId="{EAFB9F45-E829-3A4A-97D9-1EFC6FB80473}" dt="2025-08-12T06:50:43.711" v="1764" actId="1076"/>
      <pc:docMkLst>
        <pc:docMk/>
      </pc:docMkLst>
      <pc:sldChg chg="modSp mod">
        <pc:chgData name="Zheng, Qi" userId="7288eae4-ca20-4a43-91d4-9b0afa67f22d" providerId="ADAL" clId="{EAFB9F45-E829-3A4A-97D9-1EFC6FB80473}" dt="2025-07-29T23:45:42.357" v="809" actId="20577"/>
        <pc:sldMkLst>
          <pc:docMk/>
          <pc:sldMk cId="1075967768" sldId="783"/>
        </pc:sldMkLst>
        <pc:spChg chg="mod">
          <ac:chgData name="Zheng, Qi" userId="7288eae4-ca20-4a43-91d4-9b0afa67f22d" providerId="ADAL" clId="{EAFB9F45-E829-3A4A-97D9-1EFC6FB80473}" dt="2025-07-29T23:45:42.357" v="809" actId="20577"/>
          <ac:spMkLst>
            <pc:docMk/>
            <pc:sldMk cId="1075967768" sldId="783"/>
            <ac:spMk id="3" creationId="{AC0C8A95-FF2D-17A5-A9F6-EB39DC205E27}"/>
          </ac:spMkLst>
        </pc:spChg>
      </pc:sldChg>
      <pc:sldChg chg="modSp mod">
        <pc:chgData name="Zheng, Qi" userId="7288eae4-ca20-4a43-91d4-9b0afa67f22d" providerId="ADAL" clId="{EAFB9F45-E829-3A4A-97D9-1EFC6FB80473}" dt="2025-07-29T23:45:39.151" v="808" actId="20577"/>
        <pc:sldMkLst>
          <pc:docMk/>
          <pc:sldMk cId="4274038040" sldId="784"/>
        </pc:sldMkLst>
        <pc:spChg chg="mod">
          <ac:chgData name="Zheng, Qi" userId="7288eae4-ca20-4a43-91d4-9b0afa67f22d" providerId="ADAL" clId="{EAFB9F45-E829-3A4A-97D9-1EFC6FB80473}" dt="2025-07-29T23:45:39.151" v="808" actId="20577"/>
          <ac:spMkLst>
            <pc:docMk/>
            <pc:sldMk cId="4274038040" sldId="784"/>
            <ac:spMk id="2" creationId="{29960B58-9553-A201-2562-017B7953FAA8}"/>
          </ac:spMkLst>
        </pc:spChg>
      </pc:sldChg>
      <pc:sldChg chg="modSp mod">
        <pc:chgData name="Zheng, Qi" userId="7288eae4-ca20-4a43-91d4-9b0afa67f22d" providerId="ADAL" clId="{EAFB9F45-E829-3A4A-97D9-1EFC6FB80473}" dt="2025-07-30T01:30:59.156" v="1508" actId="5793"/>
        <pc:sldMkLst>
          <pc:docMk/>
          <pc:sldMk cId="3050739734" sldId="785"/>
        </pc:sldMkLst>
        <pc:spChg chg="mod">
          <ac:chgData name="Zheng, Qi" userId="7288eae4-ca20-4a43-91d4-9b0afa67f22d" providerId="ADAL" clId="{EAFB9F45-E829-3A4A-97D9-1EFC6FB80473}" dt="2025-07-30T01:30:59.156" v="1508" actId="5793"/>
          <ac:spMkLst>
            <pc:docMk/>
            <pc:sldMk cId="3050739734" sldId="785"/>
            <ac:spMk id="3" creationId="{3A0002D8-30FF-FD74-83B8-2253486A0794}"/>
          </ac:spMkLst>
        </pc:spChg>
      </pc:sldChg>
      <pc:sldChg chg="modSp mod">
        <pc:chgData name="Zheng, Qi" userId="7288eae4-ca20-4a43-91d4-9b0afa67f22d" providerId="ADAL" clId="{EAFB9F45-E829-3A4A-97D9-1EFC6FB80473}" dt="2025-07-29T23:45:45.824" v="810" actId="20577"/>
        <pc:sldMkLst>
          <pc:docMk/>
          <pc:sldMk cId="4027564356" sldId="787"/>
        </pc:sldMkLst>
        <pc:spChg chg="mod">
          <ac:chgData name="Zheng, Qi" userId="7288eae4-ca20-4a43-91d4-9b0afa67f22d" providerId="ADAL" clId="{EAFB9F45-E829-3A4A-97D9-1EFC6FB80473}" dt="2025-07-29T23:45:45.824" v="810" actId="20577"/>
          <ac:spMkLst>
            <pc:docMk/>
            <pc:sldMk cId="4027564356" sldId="787"/>
            <ac:spMk id="2" creationId="{2B4C6B65-5BB5-E2AC-0D5C-DB1F4951E1BA}"/>
          </ac:spMkLst>
        </pc:spChg>
      </pc:sldChg>
      <pc:sldChg chg="modSp mod ord">
        <pc:chgData name="Zheng, Qi" userId="7288eae4-ca20-4a43-91d4-9b0afa67f22d" providerId="ADAL" clId="{EAFB9F45-E829-3A4A-97D9-1EFC6FB80473}" dt="2025-07-30T01:17:19.257" v="1264"/>
        <pc:sldMkLst>
          <pc:docMk/>
          <pc:sldMk cId="2451966781" sldId="788"/>
        </pc:sldMkLst>
        <pc:spChg chg="mod">
          <ac:chgData name="Zheng, Qi" userId="7288eae4-ca20-4a43-91d4-9b0afa67f22d" providerId="ADAL" clId="{EAFB9F45-E829-3A4A-97D9-1EFC6FB80473}" dt="2025-07-30T01:17:19.257" v="1264"/>
          <ac:spMkLst>
            <pc:docMk/>
            <pc:sldMk cId="2451966781" sldId="788"/>
            <ac:spMk id="2" creationId="{19142813-279B-AFA4-40E5-7EBE70B32B32}"/>
          </ac:spMkLst>
        </pc:spChg>
        <pc:spChg chg="mod">
          <ac:chgData name="Zheng, Qi" userId="7288eae4-ca20-4a43-91d4-9b0afa67f22d" providerId="ADAL" clId="{EAFB9F45-E829-3A4A-97D9-1EFC6FB80473}" dt="2025-07-30T01:17:15.348" v="1254" actId="20577"/>
          <ac:spMkLst>
            <pc:docMk/>
            <pc:sldMk cId="2451966781" sldId="788"/>
            <ac:spMk id="3" creationId="{37D6DB8F-1D22-205B-BA2C-8275DDD4E5A1}"/>
          </ac:spMkLst>
        </pc:spChg>
      </pc:sldChg>
      <pc:sldChg chg="modSp mod">
        <pc:chgData name="Zheng, Qi" userId="7288eae4-ca20-4a43-91d4-9b0afa67f22d" providerId="ADAL" clId="{EAFB9F45-E829-3A4A-97D9-1EFC6FB80473}" dt="2025-07-29T23:45:50.329" v="811" actId="20577"/>
        <pc:sldMkLst>
          <pc:docMk/>
          <pc:sldMk cId="2359073820" sldId="789"/>
        </pc:sldMkLst>
        <pc:spChg chg="mod">
          <ac:chgData name="Zheng, Qi" userId="7288eae4-ca20-4a43-91d4-9b0afa67f22d" providerId="ADAL" clId="{EAFB9F45-E829-3A4A-97D9-1EFC6FB80473}" dt="2025-07-29T23:45:50.329" v="811" actId="20577"/>
          <ac:spMkLst>
            <pc:docMk/>
            <pc:sldMk cId="2359073820" sldId="789"/>
            <ac:spMk id="2" creationId="{D12BFB43-8BC1-C502-1DBD-D650C57C960E}"/>
          </ac:spMkLst>
        </pc:spChg>
      </pc:sldChg>
      <pc:sldChg chg="delSp modSp new del mod ord">
        <pc:chgData name="Zheng, Qi" userId="7288eae4-ca20-4a43-91d4-9b0afa67f22d" providerId="ADAL" clId="{EAFB9F45-E829-3A4A-97D9-1EFC6FB80473}" dt="2025-08-04T15:24:57.283" v="1595" actId="2696"/>
        <pc:sldMkLst>
          <pc:docMk/>
          <pc:sldMk cId="1966755738" sldId="790"/>
        </pc:sldMkLst>
      </pc:sldChg>
      <pc:sldChg chg="new del">
        <pc:chgData name="Zheng, Qi" userId="7288eae4-ca20-4a43-91d4-9b0afa67f22d" providerId="ADAL" clId="{EAFB9F45-E829-3A4A-97D9-1EFC6FB80473}" dt="2025-07-21T20:55:52.905" v="6" actId="2696"/>
        <pc:sldMkLst>
          <pc:docMk/>
          <pc:sldMk cId="2091825305" sldId="790"/>
        </pc:sldMkLst>
      </pc:sldChg>
      <pc:sldChg chg="modSp add del mod">
        <pc:chgData name="Zheng, Qi" userId="7288eae4-ca20-4a43-91d4-9b0afa67f22d" providerId="ADAL" clId="{EAFB9F45-E829-3A4A-97D9-1EFC6FB80473}" dt="2025-07-21T20:57:38.597" v="94" actId="2696"/>
        <pc:sldMkLst>
          <pc:docMk/>
          <pc:sldMk cId="3732515116" sldId="791"/>
        </pc:sldMkLst>
      </pc:sldChg>
      <pc:sldChg chg="modSp add del mod">
        <pc:chgData name="Zheng, Qi" userId="7288eae4-ca20-4a43-91d4-9b0afa67f22d" providerId="ADAL" clId="{EAFB9F45-E829-3A4A-97D9-1EFC6FB80473}" dt="2025-08-04T15:25:24.599" v="1603" actId="2696"/>
        <pc:sldMkLst>
          <pc:docMk/>
          <pc:sldMk cId="3989530543" sldId="792"/>
        </pc:sldMkLst>
      </pc:sldChg>
      <pc:sldChg chg="new add del">
        <pc:chgData name="Zheng, Qi" userId="7288eae4-ca20-4a43-91d4-9b0afa67f22d" providerId="ADAL" clId="{EAFB9F45-E829-3A4A-97D9-1EFC6FB80473}" dt="2025-07-21T20:57:27.084" v="75" actId="2696"/>
        <pc:sldMkLst>
          <pc:docMk/>
          <pc:sldMk cId="910627238" sldId="793"/>
        </pc:sldMkLst>
      </pc:sldChg>
      <pc:sldChg chg="new del">
        <pc:chgData name="Zheng, Qi" userId="7288eae4-ca20-4a43-91d4-9b0afa67f22d" providerId="ADAL" clId="{EAFB9F45-E829-3A4A-97D9-1EFC6FB80473}" dt="2025-07-21T20:57:10.564" v="69" actId="680"/>
        <pc:sldMkLst>
          <pc:docMk/>
          <pc:sldMk cId="2932410842" sldId="793"/>
        </pc:sldMkLst>
      </pc:sldChg>
      <pc:sldChg chg="add del">
        <pc:chgData name="Zheng, Qi" userId="7288eae4-ca20-4a43-91d4-9b0afa67f22d" providerId="ADAL" clId="{EAFB9F45-E829-3A4A-97D9-1EFC6FB80473}" dt="2025-07-21T20:57:07.520" v="67"/>
        <pc:sldMkLst>
          <pc:docMk/>
          <pc:sldMk cId="3682203775" sldId="793"/>
        </pc:sldMkLst>
      </pc:sldChg>
      <pc:sldChg chg="delSp modSp new del mod">
        <pc:chgData name="Zheng, Qi" userId="7288eae4-ca20-4a43-91d4-9b0afa67f22d" providerId="ADAL" clId="{EAFB9F45-E829-3A4A-97D9-1EFC6FB80473}" dt="2025-08-04T15:25:19.429" v="1602" actId="2696"/>
        <pc:sldMkLst>
          <pc:docMk/>
          <pc:sldMk cId="3835157408" sldId="793"/>
        </pc:sldMkLst>
      </pc:sldChg>
      <pc:sldChg chg="new del">
        <pc:chgData name="Zheng, Qi" userId="7288eae4-ca20-4a43-91d4-9b0afa67f22d" providerId="ADAL" clId="{EAFB9F45-E829-3A4A-97D9-1EFC6FB80473}" dt="2025-07-21T20:57:21.335" v="73" actId="680"/>
        <pc:sldMkLst>
          <pc:docMk/>
          <pc:sldMk cId="4001314337" sldId="793"/>
        </pc:sldMkLst>
      </pc:sldChg>
      <pc:sldChg chg="modSp new mod ord">
        <pc:chgData name="Zheng, Qi" userId="7288eae4-ca20-4a43-91d4-9b0afa67f22d" providerId="ADAL" clId="{EAFB9F45-E829-3A4A-97D9-1EFC6FB80473}" dt="2025-08-04T15:19:55.270" v="1572"/>
        <pc:sldMkLst>
          <pc:docMk/>
          <pc:sldMk cId="2100706194" sldId="794"/>
        </pc:sldMkLst>
        <pc:spChg chg="mod">
          <ac:chgData name="Zheng, Qi" userId="7288eae4-ca20-4a43-91d4-9b0afa67f22d" providerId="ADAL" clId="{EAFB9F45-E829-3A4A-97D9-1EFC6FB80473}" dt="2025-08-04T15:19:55.270" v="1572"/>
          <ac:spMkLst>
            <pc:docMk/>
            <pc:sldMk cId="2100706194" sldId="794"/>
            <ac:spMk id="2" creationId="{E3DF244F-9FDA-BF53-6940-4CD134F7517C}"/>
          </ac:spMkLst>
        </pc:spChg>
        <pc:spChg chg="mod">
          <ac:chgData name="Zheng, Qi" userId="7288eae4-ca20-4a43-91d4-9b0afa67f22d" providerId="ADAL" clId="{EAFB9F45-E829-3A4A-97D9-1EFC6FB80473}" dt="2025-08-04T15:19:55.270" v="1572"/>
          <ac:spMkLst>
            <pc:docMk/>
            <pc:sldMk cId="2100706194" sldId="794"/>
            <ac:spMk id="3" creationId="{20875581-C4B1-0EAE-3DB7-964A922EDE52}"/>
          </ac:spMkLst>
        </pc:spChg>
      </pc:sldChg>
      <pc:sldChg chg="modSp new mod">
        <pc:chgData name="Zheng, Qi" userId="7288eae4-ca20-4a43-91d4-9b0afa67f22d" providerId="ADAL" clId="{EAFB9F45-E829-3A4A-97D9-1EFC6FB80473}" dt="2025-07-30T01:23:20.902" v="1419" actId="20577"/>
        <pc:sldMkLst>
          <pc:docMk/>
          <pc:sldMk cId="943950451" sldId="795"/>
        </pc:sldMkLst>
        <pc:spChg chg="mod">
          <ac:chgData name="Zheng, Qi" userId="7288eae4-ca20-4a43-91d4-9b0afa67f22d" providerId="ADAL" clId="{EAFB9F45-E829-3A4A-97D9-1EFC6FB80473}" dt="2025-07-30T01:23:20.902" v="1419" actId="20577"/>
          <ac:spMkLst>
            <pc:docMk/>
            <pc:sldMk cId="943950451" sldId="795"/>
            <ac:spMk id="2" creationId="{F8CBFFAD-50F1-B9D4-B96D-DA62CB36E947}"/>
          </ac:spMkLst>
        </pc:spChg>
        <pc:spChg chg="mod">
          <ac:chgData name="Zheng, Qi" userId="7288eae4-ca20-4a43-91d4-9b0afa67f22d" providerId="ADAL" clId="{EAFB9F45-E829-3A4A-97D9-1EFC6FB80473}" dt="2025-07-29T23:28:35.895" v="802" actId="20577"/>
          <ac:spMkLst>
            <pc:docMk/>
            <pc:sldMk cId="943950451" sldId="795"/>
            <ac:spMk id="3" creationId="{DD8C0EAA-49CC-6656-278B-C1A5B0105EC4}"/>
          </ac:spMkLst>
        </pc:spChg>
      </pc:sldChg>
      <pc:sldChg chg="modSp new mod">
        <pc:chgData name="Zheng, Qi" userId="7288eae4-ca20-4a43-91d4-9b0afa67f22d" providerId="ADAL" clId="{EAFB9F45-E829-3A4A-97D9-1EFC6FB80473}" dt="2025-07-30T01:23:17.061" v="1410" actId="20577"/>
        <pc:sldMkLst>
          <pc:docMk/>
          <pc:sldMk cId="2888590218" sldId="796"/>
        </pc:sldMkLst>
        <pc:spChg chg="mod">
          <ac:chgData name="Zheng, Qi" userId="7288eae4-ca20-4a43-91d4-9b0afa67f22d" providerId="ADAL" clId="{EAFB9F45-E829-3A4A-97D9-1EFC6FB80473}" dt="2025-07-30T01:23:17.061" v="1410" actId="20577"/>
          <ac:spMkLst>
            <pc:docMk/>
            <pc:sldMk cId="2888590218" sldId="796"/>
            <ac:spMk id="2" creationId="{411AFE22-B0CC-2BA2-ECEB-E3B27B8B87B8}"/>
          </ac:spMkLst>
        </pc:spChg>
      </pc:sldChg>
      <pc:sldChg chg="modSp new mod">
        <pc:chgData name="Zheng, Qi" userId="7288eae4-ca20-4a43-91d4-9b0afa67f22d" providerId="ADAL" clId="{EAFB9F45-E829-3A4A-97D9-1EFC6FB80473}" dt="2025-07-30T01:23:10.506" v="1401" actId="20577"/>
        <pc:sldMkLst>
          <pc:docMk/>
          <pc:sldMk cId="1984723201" sldId="797"/>
        </pc:sldMkLst>
        <pc:spChg chg="mod">
          <ac:chgData name="Zheng, Qi" userId="7288eae4-ca20-4a43-91d4-9b0afa67f22d" providerId="ADAL" clId="{EAFB9F45-E829-3A4A-97D9-1EFC6FB80473}" dt="2025-07-30T01:23:10.506" v="1401" actId="20577"/>
          <ac:spMkLst>
            <pc:docMk/>
            <pc:sldMk cId="1984723201" sldId="797"/>
            <ac:spMk id="2" creationId="{7EB0E309-732C-498A-ED0F-F2CEB9A53222}"/>
          </ac:spMkLst>
        </pc:spChg>
      </pc:sldChg>
      <pc:sldChg chg="addSp delSp modSp new mod">
        <pc:chgData name="Zheng, Qi" userId="7288eae4-ca20-4a43-91d4-9b0afa67f22d" providerId="ADAL" clId="{EAFB9F45-E829-3A4A-97D9-1EFC6FB80473}" dt="2025-07-30T01:23:04.207" v="1396" actId="20577"/>
        <pc:sldMkLst>
          <pc:docMk/>
          <pc:sldMk cId="2984377366" sldId="798"/>
        </pc:sldMkLst>
        <pc:spChg chg="add del mod">
          <ac:chgData name="Zheng, Qi" userId="7288eae4-ca20-4a43-91d4-9b0afa67f22d" providerId="ADAL" clId="{EAFB9F45-E829-3A4A-97D9-1EFC6FB80473}" dt="2025-07-30T01:23:04.207" v="1396" actId="20577"/>
          <ac:spMkLst>
            <pc:docMk/>
            <pc:sldMk cId="2984377366" sldId="798"/>
            <ac:spMk id="2" creationId="{8AF39B71-EA66-27B6-7E4D-0466C59441C8}"/>
          </ac:spMkLst>
        </pc:spChg>
      </pc:sldChg>
      <pc:sldChg chg="modSp new mod">
        <pc:chgData name="Zheng, Qi" userId="7288eae4-ca20-4a43-91d4-9b0afa67f22d" providerId="ADAL" clId="{EAFB9F45-E829-3A4A-97D9-1EFC6FB80473}" dt="2025-07-30T01:23:31.505" v="1428" actId="20577"/>
        <pc:sldMkLst>
          <pc:docMk/>
          <pc:sldMk cId="584861287" sldId="799"/>
        </pc:sldMkLst>
        <pc:spChg chg="mod">
          <ac:chgData name="Zheng, Qi" userId="7288eae4-ca20-4a43-91d4-9b0afa67f22d" providerId="ADAL" clId="{EAFB9F45-E829-3A4A-97D9-1EFC6FB80473}" dt="2025-07-30T01:23:31.505" v="1428" actId="20577"/>
          <ac:spMkLst>
            <pc:docMk/>
            <pc:sldMk cId="584861287" sldId="799"/>
            <ac:spMk id="2" creationId="{ECE2CBFF-6C82-63A0-3883-47241960B049}"/>
          </ac:spMkLst>
        </pc:spChg>
      </pc:sldChg>
      <pc:sldChg chg="new del">
        <pc:chgData name="Zheng, Qi" userId="7288eae4-ca20-4a43-91d4-9b0afa67f22d" providerId="ADAL" clId="{EAFB9F45-E829-3A4A-97D9-1EFC6FB80473}" dt="2025-07-30T01:03:00.557" v="1004" actId="2696"/>
        <pc:sldMkLst>
          <pc:docMk/>
          <pc:sldMk cId="2097878196" sldId="800"/>
        </pc:sldMkLst>
      </pc:sldChg>
      <pc:sldChg chg="modSp new mod">
        <pc:chgData name="Zheng, Qi" userId="7288eae4-ca20-4a43-91d4-9b0afa67f22d" providerId="ADAL" clId="{EAFB9F45-E829-3A4A-97D9-1EFC6FB80473}" dt="2025-08-04T15:19:55.270" v="1572"/>
        <pc:sldMkLst>
          <pc:docMk/>
          <pc:sldMk cId="3653290737" sldId="801"/>
        </pc:sldMkLst>
        <pc:spChg chg="mod">
          <ac:chgData name="Zheng, Qi" userId="7288eae4-ca20-4a43-91d4-9b0afa67f22d" providerId="ADAL" clId="{EAFB9F45-E829-3A4A-97D9-1EFC6FB80473}" dt="2025-08-04T15:19:55.270" v="1572"/>
          <ac:spMkLst>
            <pc:docMk/>
            <pc:sldMk cId="3653290737" sldId="801"/>
            <ac:spMk id="2" creationId="{CE9F0633-4607-5559-4DD0-295DDD66A6E8}"/>
          </ac:spMkLst>
        </pc:spChg>
        <pc:spChg chg="mod">
          <ac:chgData name="Zheng, Qi" userId="7288eae4-ca20-4a43-91d4-9b0afa67f22d" providerId="ADAL" clId="{EAFB9F45-E829-3A4A-97D9-1EFC6FB80473}" dt="2025-08-04T15:19:55.270" v="1572"/>
          <ac:spMkLst>
            <pc:docMk/>
            <pc:sldMk cId="3653290737" sldId="801"/>
            <ac:spMk id="3" creationId="{0B13C8F3-90F0-81F5-C3FC-E45F8BF93764}"/>
          </ac:spMkLst>
        </pc:spChg>
      </pc:sldChg>
      <pc:sldChg chg="modSp add del mod">
        <pc:chgData name="Zheng, Qi" userId="7288eae4-ca20-4a43-91d4-9b0afa67f22d" providerId="ADAL" clId="{EAFB9F45-E829-3A4A-97D9-1EFC6FB80473}" dt="2025-08-04T14:51:22.165" v="1534" actId="2696"/>
        <pc:sldMkLst>
          <pc:docMk/>
          <pc:sldMk cId="2858009179" sldId="802"/>
        </pc:sldMkLst>
      </pc:sldChg>
      <pc:sldChg chg="modSp new mod">
        <pc:chgData name="Zheng, Qi" userId="7288eae4-ca20-4a43-91d4-9b0afa67f22d" providerId="ADAL" clId="{EAFB9F45-E829-3A4A-97D9-1EFC6FB80473}" dt="2025-08-04T15:19:55.270" v="1572"/>
        <pc:sldMkLst>
          <pc:docMk/>
          <pc:sldMk cId="77334421" sldId="803"/>
        </pc:sldMkLst>
        <pc:spChg chg="mod">
          <ac:chgData name="Zheng, Qi" userId="7288eae4-ca20-4a43-91d4-9b0afa67f22d" providerId="ADAL" clId="{EAFB9F45-E829-3A4A-97D9-1EFC6FB80473}" dt="2025-08-04T15:19:55.270" v="1572"/>
          <ac:spMkLst>
            <pc:docMk/>
            <pc:sldMk cId="77334421" sldId="803"/>
            <ac:spMk id="2" creationId="{1D49B07A-1D85-3407-30D3-5C37789E15A0}"/>
          </ac:spMkLst>
        </pc:spChg>
        <pc:spChg chg="mod">
          <ac:chgData name="Zheng, Qi" userId="7288eae4-ca20-4a43-91d4-9b0afa67f22d" providerId="ADAL" clId="{EAFB9F45-E829-3A4A-97D9-1EFC6FB80473}" dt="2025-08-04T15:19:55.270" v="1572"/>
          <ac:spMkLst>
            <pc:docMk/>
            <pc:sldMk cId="77334421" sldId="803"/>
            <ac:spMk id="3" creationId="{B9A52BE8-6907-71D8-A25B-7F04581433B2}"/>
          </ac:spMkLst>
        </pc:spChg>
      </pc:sldChg>
      <pc:sldChg chg="modSp add del mod ord">
        <pc:chgData name="Zheng, Qi" userId="7288eae4-ca20-4a43-91d4-9b0afa67f22d" providerId="ADAL" clId="{EAFB9F45-E829-3A4A-97D9-1EFC6FB80473}" dt="2025-07-30T01:28:21.729" v="1453" actId="2696"/>
        <pc:sldMkLst>
          <pc:docMk/>
          <pc:sldMk cId="3995188199" sldId="804"/>
        </pc:sldMkLst>
      </pc:sldChg>
      <pc:sldChg chg="modSp new mod ord">
        <pc:chgData name="Zheng, Qi" userId="7288eae4-ca20-4a43-91d4-9b0afa67f22d" providerId="ADAL" clId="{EAFB9F45-E829-3A4A-97D9-1EFC6FB80473}" dt="2025-07-30T01:25:03.373" v="1446" actId="20577"/>
        <pc:sldMkLst>
          <pc:docMk/>
          <pc:sldMk cId="4146001350" sldId="805"/>
        </pc:sldMkLst>
        <pc:spChg chg="mod">
          <ac:chgData name="Zheng, Qi" userId="7288eae4-ca20-4a43-91d4-9b0afa67f22d" providerId="ADAL" clId="{EAFB9F45-E829-3A4A-97D9-1EFC6FB80473}" dt="2025-07-30T01:25:03.373" v="1446" actId="20577"/>
          <ac:spMkLst>
            <pc:docMk/>
            <pc:sldMk cId="4146001350" sldId="805"/>
            <ac:spMk id="2" creationId="{9E336538-02AA-8B6C-7EA3-93B49F9902AD}"/>
          </ac:spMkLst>
        </pc:spChg>
      </pc:sldChg>
      <pc:sldChg chg="new ord">
        <pc:chgData name="Zheng, Qi" userId="7288eae4-ca20-4a43-91d4-9b0afa67f22d" providerId="ADAL" clId="{EAFB9F45-E829-3A4A-97D9-1EFC6FB80473}" dt="2025-07-30T01:28:20.364" v="1452" actId="20578"/>
        <pc:sldMkLst>
          <pc:docMk/>
          <pc:sldMk cId="2362146655" sldId="806"/>
        </pc:sldMkLst>
      </pc:sldChg>
      <pc:sldChg chg="modSp new">
        <pc:chgData name="Zheng, Qi" userId="7288eae4-ca20-4a43-91d4-9b0afa67f22d" providerId="ADAL" clId="{EAFB9F45-E829-3A4A-97D9-1EFC6FB80473}" dt="2025-08-04T15:19:55.270" v="1572"/>
        <pc:sldMkLst>
          <pc:docMk/>
          <pc:sldMk cId="3289953723" sldId="807"/>
        </pc:sldMkLst>
        <pc:spChg chg="mod">
          <ac:chgData name="Zheng, Qi" userId="7288eae4-ca20-4a43-91d4-9b0afa67f22d" providerId="ADAL" clId="{EAFB9F45-E829-3A4A-97D9-1EFC6FB80473}" dt="2025-08-04T15:19:55.270" v="1572"/>
          <ac:spMkLst>
            <pc:docMk/>
            <pc:sldMk cId="3289953723" sldId="807"/>
            <ac:spMk id="2" creationId="{3095072B-DE4A-791A-DF6D-7BFF5628C442}"/>
          </ac:spMkLst>
        </pc:spChg>
        <pc:spChg chg="mod">
          <ac:chgData name="Zheng, Qi" userId="7288eae4-ca20-4a43-91d4-9b0afa67f22d" providerId="ADAL" clId="{EAFB9F45-E829-3A4A-97D9-1EFC6FB80473}" dt="2025-08-04T15:19:55.270" v="1572"/>
          <ac:spMkLst>
            <pc:docMk/>
            <pc:sldMk cId="3289953723" sldId="807"/>
            <ac:spMk id="3" creationId="{6EDF79B5-DD34-7406-8731-78BA0A387C36}"/>
          </ac:spMkLst>
        </pc:spChg>
      </pc:sldChg>
      <pc:sldChg chg="new del">
        <pc:chgData name="Zheng, Qi" userId="7288eae4-ca20-4a43-91d4-9b0afa67f22d" providerId="ADAL" clId="{EAFB9F45-E829-3A4A-97D9-1EFC6FB80473}" dt="2025-08-04T15:21:28.494" v="1577" actId="2696"/>
        <pc:sldMkLst>
          <pc:docMk/>
          <pc:sldMk cId="338565152" sldId="808"/>
        </pc:sldMkLst>
      </pc:sldChg>
      <pc:sldChg chg="new del">
        <pc:chgData name="Zheng, Qi" userId="7288eae4-ca20-4a43-91d4-9b0afa67f22d" providerId="ADAL" clId="{EAFB9F45-E829-3A4A-97D9-1EFC6FB80473}" dt="2025-07-30T01:30:28.861" v="1465" actId="2696"/>
        <pc:sldMkLst>
          <pc:docMk/>
          <pc:sldMk cId="1626256862" sldId="808"/>
        </pc:sldMkLst>
      </pc:sldChg>
      <pc:sldChg chg="delSp modSp new add del mod">
        <pc:chgData name="Zheng, Qi" userId="7288eae4-ca20-4a43-91d4-9b0afa67f22d" providerId="ADAL" clId="{EAFB9F45-E829-3A4A-97D9-1EFC6FB80473}" dt="2025-08-04T15:24:56.279" v="1594" actId="478"/>
        <pc:sldMkLst>
          <pc:docMk/>
          <pc:sldMk cId="1916252679" sldId="808"/>
        </pc:sldMkLst>
        <pc:spChg chg="mod">
          <ac:chgData name="Zheng, Qi" userId="7288eae4-ca20-4a43-91d4-9b0afa67f22d" providerId="ADAL" clId="{EAFB9F45-E829-3A4A-97D9-1EFC6FB80473}" dt="2025-08-04T15:24:54.926" v="1593"/>
          <ac:spMkLst>
            <pc:docMk/>
            <pc:sldMk cId="1916252679" sldId="808"/>
            <ac:spMk id="2" creationId="{3C2F2BFE-E62A-E410-287D-05A0CFF2B4DE}"/>
          </ac:spMkLst>
        </pc:spChg>
      </pc:sldChg>
      <pc:sldChg chg="new del">
        <pc:chgData name="Zheng, Qi" userId="7288eae4-ca20-4a43-91d4-9b0afa67f22d" providerId="ADAL" clId="{EAFB9F45-E829-3A4A-97D9-1EFC6FB80473}" dt="2025-08-04T15:24:42.554" v="1589" actId="2696"/>
        <pc:sldMkLst>
          <pc:docMk/>
          <pc:sldMk cId="2268329861" sldId="808"/>
        </pc:sldMkLst>
      </pc:sldChg>
      <pc:sldChg chg="modSp add del">
        <pc:chgData name="Zheng, Qi" userId="7288eae4-ca20-4a43-91d4-9b0afa67f22d" providerId="ADAL" clId="{EAFB9F45-E829-3A4A-97D9-1EFC6FB80473}" dt="2025-08-04T15:25:08.178" v="1598" actId="2696"/>
        <pc:sldMkLst>
          <pc:docMk/>
          <pc:sldMk cId="1741587171" sldId="809"/>
        </pc:sldMkLst>
      </pc:sldChg>
      <pc:sldChg chg="delSp modSp new mod">
        <pc:chgData name="Zheng, Qi" userId="7288eae4-ca20-4a43-91d4-9b0afa67f22d" providerId="ADAL" clId="{EAFB9F45-E829-3A4A-97D9-1EFC6FB80473}" dt="2025-08-04T15:25:18.451" v="1601" actId="478"/>
        <pc:sldMkLst>
          <pc:docMk/>
          <pc:sldMk cId="2488102358" sldId="809"/>
        </pc:sldMkLst>
        <pc:spChg chg="mod">
          <ac:chgData name="Zheng, Qi" userId="7288eae4-ca20-4a43-91d4-9b0afa67f22d" providerId="ADAL" clId="{EAFB9F45-E829-3A4A-97D9-1EFC6FB80473}" dt="2025-08-04T15:25:17.205" v="1600"/>
          <ac:spMkLst>
            <pc:docMk/>
            <pc:sldMk cId="2488102358" sldId="809"/>
            <ac:spMk id="2" creationId="{2E4B9278-2079-FF92-D356-614812421F71}"/>
          </ac:spMkLst>
        </pc:spChg>
      </pc:sldChg>
      <pc:sldChg chg="modSp new">
        <pc:chgData name="Zheng, Qi" userId="7288eae4-ca20-4a43-91d4-9b0afa67f22d" providerId="ADAL" clId="{EAFB9F45-E829-3A4A-97D9-1EFC6FB80473}" dt="2025-08-04T15:25:43.282" v="1605"/>
        <pc:sldMkLst>
          <pc:docMk/>
          <pc:sldMk cId="2522447326" sldId="810"/>
        </pc:sldMkLst>
        <pc:spChg chg="mod">
          <ac:chgData name="Zheng, Qi" userId="7288eae4-ca20-4a43-91d4-9b0afa67f22d" providerId="ADAL" clId="{EAFB9F45-E829-3A4A-97D9-1EFC6FB80473}" dt="2025-08-04T15:25:43.282" v="1605"/>
          <ac:spMkLst>
            <pc:docMk/>
            <pc:sldMk cId="2522447326" sldId="810"/>
            <ac:spMk id="2" creationId="{6B38C7D4-794E-DC22-9E33-FB12F74B17FC}"/>
          </ac:spMkLst>
        </pc:spChg>
      </pc:sldChg>
      <pc:sldChg chg="new del">
        <pc:chgData name="Zheng, Qi" userId="7288eae4-ca20-4a43-91d4-9b0afa67f22d" providerId="ADAL" clId="{EAFB9F45-E829-3A4A-97D9-1EFC6FB80473}" dt="2025-08-04T15:25:55.126" v="1609" actId="680"/>
        <pc:sldMkLst>
          <pc:docMk/>
          <pc:sldMk cId="939423989" sldId="811"/>
        </pc:sldMkLst>
      </pc:sldChg>
      <pc:sldChg chg="add del">
        <pc:chgData name="Zheng, Qi" userId="7288eae4-ca20-4a43-91d4-9b0afa67f22d" providerId="ADAL" clId="{EAFB9F45-E829-3A4A-97D9-1EFC6FB80473}" dt="2025-08-04T15:25:52.146" v="1607"/>
        <pc:sldMkLst>
          <pc:docMk/>
          <pc:sldMk cId="2418093600" sldId="811"/>
        </pc:sldMkLst>
      </pc:sldChg>
      <pc:sldChg chg="delSp modSp new mod">
        <pc:chgData name="Zheng, Qi" userId="7288eae4-ca20-4a43-91d4-9b0afa67f22d" providerId="ADAL" clId="{EAFB9F45-E829-3A4A-97D9-1EFC6FB80473}" dt="2025-08-04T15:26:06.621" v="1612" actId="478"/>
        <pc:sldMkLst>
          <pc:docMk/>
          <pc:sldMk cId="3275412862" sldId="811"/>
        </pc:sldMkLst>
        <pc:spChg chg="mod">
          <ac:chgData name="Zheng, Qi" userId="7288eae4-ca20-4a43-91d4-9b0afa67f22d" providerId="ADAL" clId="{EAFB9F45-E829-3A4A-97D9-1EFC6FB80473}" dt="2025-08-04T15:26:05.238" v="1611"/>
          <ac:spMkLst>
            <pc:docMk/>
            <pc:sldMk cId="3275412862" sldId="811"/>
            <ac:spMk id="2" creationId="{0E8740F0-BE2A-B8A6-1F57-87F62540AE23}"/>
          </ac:spMkLst>
        </pc:spChg>
      </pc:sldChg>
      <pc:sldChg chg="new">
        <pc:chgData name="Zheng, Qi" userId="7288eae4-ca20-4a43-91d4-9b0afa67f22d" providerId="ADAL" clId="{EAFB9F45-E829-3A4A-97D9-1EFC6FB80473}" dt="2025-08-04T15:32:09.281" v="1631" actId="680"/>
        <pc:sldMkLst>
          <pc:docMk/>
          <pc:sldMk cId="1059567982" sldId="812"/>
        </pc:sldMkLst>
      </pc:sldChg>
      <pc:sldChg chg="new">
        <pc:chgData name="Zheng, Qi" userId="7288eae4-ca20-4a43-91d4-9b0afa67f22d" providerId="ADAL" clId="{EAFB9F45-E829-3A4A-97D9-1EFC6FB80473}" dt="2025-08-04T15:32:13.095" v="1632" actId="680"/>
        <pc:sldMkLst>
          <pc:docMk/>
          <pc:sldMk cId="4285745711" sldId="813"/>
        </pc:sldMkLst>
      </pc:sldChg>
      <pc:sldChg chg="new">
        <pc:chgData name="Zheng, Qi" userId="7288eae4-ca20-4a43-91d4-9b0afa67f22d" providerId="ADAL" clId="{EAFB9F45-E829-3A4A-97D9-1EFC6FB80473}" dt="2025-08-04T15:32:15.008" v="1633" actId="680"/>
        <pc:sldMkLst>
          <pc:docMk/>
          <pc:sldMk cId="4110665891" sldId="814"/>
        </pc:sldMkLst>
      </pc:sldChg>
      <pc:sldChg chg="new">
        <pc:chgData name="Zheng, Qi" userId="7288eae4-ca20-4a43-91d4-9b0afa67f22d" providerId="ADAL" clId="{EAFB9F45-E829-3A4A-97D9-1EFC6FB80473}" dt="2025-08-04T15:32:16.359" v="1634" actId="680"/>
        <pc:sldMkLst>
          <pc:docMk/>
          <pc:sldMk cId="2145467921" sldId="815"/>
        </pc:sldMkLst>
      </pc:sldChg>
      <pc:sldChg chg="new">
        <pc:chgData name="Zheng, Qi" userId="7288eae4-ca20-4a43-91d4-9b0afa67f22d" providerId="ADAL" clId="{EAFB9F45-E829-3A4A-97D9-1EFC6FB80473}" dt="2025-08-04T15:32:17.704" v="1635" actId="680"/>
        <pc:sldMkLst>
          <pc:docMk/>
          <pc:sldMk cId="167235102" sldId="816"/>
        </pc:sldMkLst>
      </pc:sldChg>
      <pc:sldMasterChg chg="addSp modSp mod modSldLayout sldLayoutOrd">
        <pc:chgData name="Zheng, Qi" userId="7288eae4-ca20-4a43-91d4-9b0afa67f22d" providerId="ADAL" clId="{EAFB9F45-E829-3A4A-97D9-1EFC6FB80473}" dt="2025-08-12T06:47:14.881" v="1655"/>
        <pc:sldMasterMkLst>
          <pc:docMk/>
          <pc:sldMasterMk cId="520771527" sldId="2147483660"/>
        </pc:sldMasterMkLst>
        <pc:sldLayoutChg chg="addSp delSp modSp mod">
          <pc:chgData name="Zheng, Qi" userId="7288eae4-ca20-4a43-91d4-9b0afa67f22d" providerId="ADAL" clId="{EAFB9F45-E829-3A4A-97D9-1EFC6FB80473}" dt="2025-07-29T23:54:33.647" v="880"/>
          <pc:sldLayoutMkLst>
            <pc:docMk/>
            <pc:sldMasterMk cId="520771527" sldId="2147483660"/>
            <pc:sldLayoutMk cId="2674629141" sldId="2147483661"/>
          </pc:sldLayoutMkLst>
          <pc:spChg chg="add mod">
            <ac:chgData name="Zheng, Qi" userId="7288eae4-ca20-4a43-91d4-9b0afa67f22d" providerId="ADAL" clId="{EAFB9F45-E829-3A4A-97D9-1EFC6FB80473}" dt="2025-07-29T23:22:45.702" v="659"/>
            <ac:spMkLst>
              <pc:docMk/>
              <pc:sldMasterMk cId="520771527" sldId="2147483660"/>
              <pc:sldLayoutMk cId="2674629141" sldId="2147483661"/>
              <ac:spMk id="6" creationId="{E1E4EEAB-B14C-D1ED-29F2-0D527B2FEC3D}"/>
            </ac:spMkLst>
          </pc:spChg>
          <pc:spChg chg="add mod">
            <ac:chgData name="Zheng, Qi" userId="7288eae4-ca20-4a43-91d4-9b0afa67f22d" providerId="ADAL" clId="{EAFB9F45-E829-3A4A-97D9-1EFC6FB80473}" dt="2025-07-29T23:22:45.702" v="659"/>
            <ac:spMkLst>
              <pc:docMk/>
              <pc:sldMasterMk cId="520771527" sldId="2147483660"/>
              <pc:sldLayoutMk cId="2674629141" sldId="2147483661"/>
              <ac:spMk id="9" creationId="{B2181783-5E55-CE1C-43DF-582F22904A30}"/>
            </ac:spMkLst>
          </pc:spChg>
          <pc:spChg chg="add mod">
            <ac:chgData name="Zheng, Qi" userId="7288eae4-ca20-4a43-91d4-9b0afa67f22d" providerId="ADAL" clId="{EAFB9F45-E829-3A4A-97D9-1EFC6FB80473}" dt="2025-07-29T23:22:45.702" v="659"/>
            <ac:spMkLst>
              <pc:docMk/>
              <pc:sldMasterMk cId="520771527" sldId="2147483660"/>
              <pc:sldLayoutMk cId="2674629141" sldId="2147483661"/>
              <ac:spMk id="11" creationId="{5B11ADB4-3B2F-29A8-976E-1DE2BF67D3AB}"/>
            </ac:spMkLst>
          </pc:spChg>
          <pc:picChg chg="add del mod modCrop">
            <ac:chgData name="Zheng, Qi" userId="7288eae4-ca20-4a43-91d4-9b0afa67f22d" providerId="ADAL" clId="{EAFB9F45-E829-3A4A-97D9-1EFC6FB80473}" dt="2025-07-29T23:22:41.377" v="657" actId="478"/>
            <ac:picMkLst>
              <pc:docMk/>
              <pc:sldMasterMk cId="520771527" sldId="2147483660"/>
              <pc:sldLayoutMk cId="2674629141" sldId="2147483661"/>
              <ac:picMk id="7" creationId="{C8332E8C-28BF-03FF-9927-6A59B1A56575}"/>
            </ac:picMkLst>
          </pc:picChg>
          <pc:picChg chg="add mod">
            <ac:chgData name="Zheng, Qi" userId="7288eae4-ca20-4a43-91d4-9b0afa67f22d" providerId="ADAL" clId="{EAFB9F45-E829-3A4A-97D9-1EFC6FB80473}" dt="2025-07-29T23:22:45.702" v="659"/>
            <ac:picMkLst>
              <pc:docMk/>
              <pc:sldMasterMk cId="520771527" sldId="2147483660"/>
              <pc:sldLayoutMk cId="2674629141" sldId="2147483661"/>
              <ac:picMk id="12" creationId="{05C17179-A324-53B8-6660-1074018BFBF9}"/>
            </ac:picMkLst>
          </pc:picChg>
          <pc:picChg chg="add mod">
            <ac:chgData name="Zheng, Qi" userId="7288eae4-ca20-4a43-91d4-9b0afa67f22d" providerId="ADAL" clId="{EAFB9F45-E829-3A4A-97D9-1EFC6FB80473}" dt="2025-07-29T23:54:33.647" v="880"/>
            <ac:picMkLst>
              <pc:docMk/>
              <pc:sldMasterMk cId="520771527" sldId="2147483660"/>
              <pc:sldLayoutMk cId="2674629141" sldId="2147483661"/>
              <ac:picMk id="15" creationId="{2DDE2952-D2FD-40A2-D671-5ACB90E57A99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7-29T23:54:21.075" v="876" actId="1036"/>
          <pc:sldLayoutMkLst>
            <pc:docMk/>
            <pc:sldMasterMk cId="520771527" sldId="2147483660"/>
            <pc:sldLayoutMk cId="289902666" sldId="2147483662"/>
          </pc:sldLayoutMkLst>
          <pc:spChg chg="mod">
            <ac:chgData name="Zheng, Qi" userId="7288eae4-ca20-4a43-91d4-9b0afa67f22d" providerId="ADAL" clId="{EAFB9F45-E829-3A4A-97D9-1EFC6FB80473}" dt="2025-07-28T15:46:49.999" v="245" actId="1076"/>
            <ac:spMkLst>
              <pc:docMk/>
              <pc:sldMasterMk cId="520771527" sldId="2147483660"/>
              <pc:sldLayoutMk cId="289902666" sldId="2147483662"/>
              <ac:spMk id="8" creationId="{E5B6A26B-29F8-5C67-86C1-9950A479337D}"/>
            </ac:spMkLst>
          </pc:spChg>
          <pc:picChg chg="mod">
            <ac:chgData name="Zheng, Qi" userId="7288eae4-ca20-4a43-91d4-9b0afa67f22d" providerId="ADAL" clId="{EAFB9F45-E829-3A4A-97D9-1EFC6FB80473}" dt="2025-07-28T15:39:41.655" v="146" actId="1076"/>
            <ac:picMkLst>
              <pc:docMk/>
              <pc:sldMasterMk cId="520771527" sldId="2147483660"/>
              <pc:sldLayoutMk cId="289902666" sldId="2147483662"/>
              <ac:picMk id="2" creationId="{70ABA61F-E8CB-A528-11BA-4349192501D4}"/>
            </ac:picMkLst>
          </pc:picChg>
          <pc:picChg chg="add mod">
            <ac:chgData name="Zheng, Qi" userId="7288eae4-ca20-4a43-91d4-9b0afa67f22d" providerId="ADAL" clId="{EAFB9F45-E829-3A4A-97D9-1EFC6FB80473}" dt="2025-07-29T23:54:21.075" v="876" actId="1036"/>
            <ac:picMkLst>
              <pc:docMk/>
              <pc:sldMasterMk cId="520771527" sldId="2147483660"/>
              <pc:sldLayoutMk cId="289902666" sldId="2147483662"/>
              <ac:picMk id="5" creationId="{36E14065-4B93-BD0B-2142-00B4BFE2A89F}"/>
            </ac:picMkLst>
          </pc:picChg>
          <pc:picChg chg="add mod">
            <ac:chgData name="Zheng, Qi" userId="7288eae4-ca20-4a43-91d4-9b0afa67f22d" providerId="ADAL" clId="{EAFB9F45-E829-3A4A-97D9-1EFC6FB80473}" dt="2025-07-28T15:51:02.159" v="298"/>
            <ac:picMkLst>
              <pc:docMk/>
              <pc:sldMasterMk cId="520771527" sldId="2147483660"/>
              <pc:sldLayoutMk cId="289902666" sldId="2147483662"/>
              <ac:picMk id="7" creationId="{5E424127-6F48-D858-A78F-2A6EABC5D215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7-29T23:54:36.133" v="882"/>
          <pc:sldLayoutMkLst>
            <pc:docMk/>
            <pc:sldMasterMk cId="520771527" sldId="2147483660"/>
            <pc:sldLayoutMk cId="1134453207" sldId="2147483668"/>
          </pc:sldLayoutMkLst>
          <pc:spChg chg="mod">
            <ac:chgData name="Zheng, Qi" userId="7288eae4-ca20-4a43-91d4-9b0afa67f22d" providerId="ADAL" clId="{EAFB9F45-E829-3A4A-97D9-1EFC6FB80473}" dt="2025-07-28T15:48:39.944" v="276" actId="14100"/>
            <ac:spMkLst>
              <pc:docMk/>
              <pc:sldMasterMk cId="520771527" sldId="2147483660"/>
              <pc:sldLayoutMk cId="1134453207" sldId="2147483668"/>
              <ac:spMk id="8" creationId="{E5B6A26B-29F8-5C67-86C1-9950A479337D}"/>
            </ac:spMkLst>
          </pc:spChg>
          <pc:picChg chg="mod">
            <ac:chgData name="Zheng, Qi" userId="7288eae4-ca20-4a43-91d4-9b0afa67f22d" providerId="ADAL" clId="{EAFB9F45-E829-3A4A-97D9-1EFC6FB80473}" dt="2025-07-28T15:48:41.475" v="278" actId="1076"/>
            <ac:picMkLst>
              <pc:docMk/>
              <pc:sldMasterMk cId="520771527" sldId="2147483660"/>
              <pc:sldLayoutMk cId="1134453207" sldId="2147483668"/>
              <ac:picMk id="5" creationId="{BE3287D6-D000-4F55-0D56-79BD6D760EC5}"/>
            </ac:picMkLst>
          </pc:picChg>
          <pc:picChg chg="add mod">
            <ac:chgData name="Zheng, Qi" userId="7288eae4-ca20-4a43-91d4-9b0afa67f22d" providerId="ADAL" clId="{EAFB9F45-E829-3A4A-97D9-1EFC6FB80473}" dt="2025-07-28T15:50:59.221" v="296"/>
            <ac:picMkLst>
              <pc:docMk/>
              <pc:sldMasterMk cId="520771527" sldId="2147483660"/>
              <pc:sldLayoutMk cId="1134453207" sldId="2147483668"/>
              <ac:picMk id="6" creationId="{3D13B6C4-366F-E518-7478-F52B5EB24769}"/>
            </ac:picMkLst>
          </pc:picChg>
          <pc:picChg chg="add mod">
            <ac:chgData name="Zheng, Qi" userId="7288eae4-ca20-4a43-91d4-9b0afa67f22d" providerId="ADAL" clId="{EAFB9F45-E829-3A4A-97D9-1EFC6FB80473}" dt="2025-07-29T23:54:36.133" v="882"/>
            <ac:picMkLst>
              <pc:docMk/>
              <pc:sldMasterMk cId="520771527" sldId="2147483660"/>
              <pc:sldLayoutMk cId="1134453207" sldId="2147483668"/>
              <ac:picMk id="7" creationId="{AD7BE576-E5A1-34D5-C298-8793ED510E48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7-29T23:54:38.667" v="884"/>
          <pc:sldLayoutMkLst>
            <pc:docMk/>
            <pc:sldMasterMk cId="520771527" sldId="2147483660"/>
            <pc:sldLayoutMk cId="2764475301" sldId="2147483670"/>
          </pc:sldLayoutMkLst>
          <pc:spChg chg="mod">
            <ac:chgData name="Zheng, Qi" userId="7288eae4-ca20-4a43-91d4-9b0afa67f22d" providerId="ADAL" clId="{EAFB9F45-E829-3A4A-97D9-1EFC6FB80473}" dt="2025-07-29T23:49:17.199" v="840" actId="14100"/>
            <ac:spMkLst>
              <pc:docMk/>
              <pc:sldMasterMk cId="520771527" sldId="2147483660"/>
              <pc:sldLayoutMk cId="2764475301" sldId="2147483670"/>
              <ac:spMk id="8" creationId="{E5B6A26B-29F8-5C67-86C1-9950A479337D}"/>
            </ac:spMkLst>
          </pc:spChg>
          <pc:picChg chg="add mod">
            <ac:chgData name="Zheng, Qi" userId="7288eae4-ca20-4a43-91d4-9b0afa67f22d" providerId="ADAL" clId="{EAFB9F45-E829-3A4A-97D9-1EFC6FB80473}" dt="2025-07-29T23:24:21.339" v="662"/>
            <ac:picMkLst>
              <pc:docMk/>
              <pc:sldMasterMk cId="520771527" sldId="2147483660"/>
              <pc:sldLayoutMk cId="2764475301" sldId="2147483670"/>
              <ac:picMk id="2" creationId="{EBA528CD-F099-B4A5-8898-AE5062E5D54C}"/>
            </ac:picMkLst>
          </pc:picChg>
          <pc:picChg chg="mod modCrop">
            <ac:chgData name="Zheng, Qi" userId="7288eae4-ca20-4a43-91d4-9b0afa67f22d" providerId="ADAL" clId="{EAFB9F45-E829-3A4A-97D9-1EFC6FB80473}" dt="2025-07-29T23:24:36.636" v="671" actId="732"/>
            <ac:picMkLst>
              <pc:docMk/>
              <pc:sldMasterMk cId="520771527" sldId="2147483660"/>
              <pc:sldLayoutMk cId="2764475301" sldId="2147483670"/>
              <ac:picMk id="4" creationId="{5016193B-2B1C-D0E1-2BCB-C6827BA2944E}"/>
            </ac:picMkLst>
          </pc:picChg>
          <pc:picChg chg="add mod">
            <ac:chgData name="Zheng, Qi" userId="7288eae4-ca20-4a43-91d4-9b0afa67f22d" providerId="ADAL" clId="{EAFB9F45-E829-3A4A-97D9-1EFC6FB80473}" dt="2025-07-29T23:54:38.667" v="884"/>
            <ac:picMkLst>
              <pc:docMk/>
              <pc:sldMasterMk cId="520771527" sldId="2147483660"/>
              <pc:sldLayoutMk cId="2764475301" sldId="2147483670"/>
              <ac:picMk id="7" creationId="{9DAF54AD-0ED2-9E85-74BE-D4624834CC85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7-29T22:45:39.515" v="387" actId="478"/>
          <pc:sldLayoutMkLst>
            <pc:docMk/>
            <pc:sldMasterMk cId="948981303" sldId="2147483702"/>
            <pc:sldLayoutMk cId="882106202" sldId="2147483672"/>
          </pc:sldLayoutMkLst>
        </pc:sldLayoutChg>
        <pc:sldLayoutChg chg="addSp delSp modSp mod">
          <pc:chgData name="Zheng, Qi" userId="7288eae4-ca20-4a43-91d4-9b0afa67f22d" providerId="ADAL" clId="{EAFB9F45-E829-3A4A-97D9-1EFC6FB80473}" dt="2025-07-29T22:45:09.362" v="377" actId="478"/>
          <pc:sldLayoutMkLst>
            <pc:docMk/>
            <pc:sldMasterMk cId="520771527" sldId="2147483660"/>
            <pc:sldLayoutMk cId="115367947" sldId="2147483675"/>
          </pc:sldLayoutMkLst>
        </pc:sldLayoutChg>
        <pc:sldLayoutChg chg="addSp delSp modSp mod ord">
          <pc:chgData name="Zheng, Qi" userId="7288eae4-ca20-4a43-91d4-9b0afa67f22d" providerId="ADAL" clId="{EAFB9F45-E829-3A4A-97D9-1EFC6FB80473}" dt="2025-07-29T22:52:49.253" v="473" actId="20578"/>
          <pc:sldLayoutMkLst>
            <pc:docMk/>
            <pc:sldMasterMk cId="1043387504" sldId="2147483673"/>
            <pc:sldLayoutMk cId="1050769347" sldId="2147483675"/>
          </pc:sldLayoutMkLst>
        </pc:sldLayoutChg>
        <pc:sldLayoutChg chg="addSp delSp modSp mod ord">
          <pc:chgData name="Zheng, Qi" userId="7288eae4-ca20-4a43-91d4-9b0afa67f22d" providerId="ADAL" clId="{EAFB9F45-E829-3A4A-97D9-1EFC6FB80473}" dt="2025-07-29T23:22:57.154" v="660" actId="20578"/>
          <pc:sldLayoutMkLst>
            <pc:docMk/>
            <pc:sldMasterMk cId="3821408322" sldId="2147483686"/>
            <pc:sldLayoutMk cId="2755781807" sldId="2147483677"/>
          </pc:sldLayoutMkLst>
        </pc:sldLayoutChg>
        <pc:sldLayoutChg chg="addSp delSp modSp mod">
          <pc:chgData name="Zheng, Qi" userId="7288eae4-ca20-4a43-91d4-9b0afa67f22d" providerId="ADAL" clId="{EAFB9F45-E829-3A4A-97D9-1EFC6FB80473}" dt="2025-08-12T06:46:45.925" v="1641" actId="1076"/>
          <pc:sldLayoutMkLst>
            <pc:docMk/>
            <pc:sldMasterMk cId="520771527" sldId="2147483660"/>
            <pc:sldLayoutMk cId="1545652790" sldId="2147483698"/>
          </pc:sldLayoutMkLst>
          <pc:picChg chg="add mod">
            <ac:chgData name="Zheng, Qi" userId="7288eae4-ca20-4a43-91d4-9b0afa67f22d" providerId="ADAL" clId="{EAFB9F45-E829-3A4A-97D9-1EFC6FB80473}" dt="2025-08-12T06:46:45.925" v="1641" actId="1076"/>
            <ac:picMkLst>
              <pc:docMk/>
              <pc:sldMasterMk cId="520771527" sldId="2147483660"/>
              <pc:sldLayoutMk cId="1545652790" sldId="2147483698"/>
              <ac:picMk id="4" creationId="{0C97402C-E5DF-DC4B-3AED-D0A4B57C9057}"/>
            </ac:picMkLst>
          </pc:picChg>
          <pc:picChg chg="del">
            <ac:chgData name="Zheng, Qi" userId="7288eae4-ca20-4a43-91d4-9b0afa67f22d" providerId="ADAL" clId="{EAFB9F45-E829-3A4A-97D9-1EFC6FB80473}" dt="2025-08-12T06:46:38.954" v="1636" actId="478"/>
            <ac:picMkLst>
              <pc:docMk/>
              <pc:sldMasterMk cId="520771527" sldId="2147483660"/>
              <pc:sldLayoutMk cId="1545652790" sldId="2147483698"/>
              <ac:picMk id="6" creationId="{5B52FC64-32C2-A597-58EC-9E30241FC049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47:00.926" v="1651" actId="1036"/>
          <pc:sldLayoutMkLst>
            <pc:docMk/>
            <pc:sldMasterMk cId="520771527" sldId="2147483660"/>
            <pc:sldLayoutMk cId="96322806" sldId="2147483699"/>
          </pc:sldLayoutMkLst>
          <pc:picChg chg="add mod">
            <ac:chgData name="Zheng, Qi" userId="7288eae4-ca20-4a43-91d4-9b0afa67f22d" providerId="ADAL" clId="{EAFB9F45-E829-3A4A-97D9-1EFC6FB80473}" dt="2025-08-12T06:47:00.926" v="1651" actId="1036"/>
            <ac:picMkLst>
              <pc:docMk/>
              <pc:sldMasterMk cId="520771527" sldId="2147483660"/>
              <pc:sldLayoutMk cId="96322806" sldId="2147483699"/>
              <ac:picMk id="4" creationId="{A6CB7B87-DE3A-9408-847D-FE47B732A793}"/>
            </ac:picMkLst>
          </pc:picChg>
          <pc:picChg chg="del">
            <ac:chgData name="Zheng, Qi" userId="7288eae4-ca20-4a43-91d4-9b0afa67f22d" providerId="ADAL" clId="{EAFB9F45-E829-3A4A-97D9-1EFC6FB80473}" dt="2025-08-12T06:46:51.059" v="1643" actId="478"/>
            <ac:picMkLst>
              <pc:docMk/>
              <pc:sldMasterMk cId="520771527" sldId="2147483660"/>
              <pc:sldLayoutMk cId="96322806" sldId="2147483699"/>
              <ac:picMk id="6" creationId="{5B52FC64-32C2-A597-58EC-9E30241FC049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47:05.998" v="1653"/>
          <pc:sldLayoutMkLst>
            <pc:docMk/>
            <pc:sldMasterMk cId="520771527" sldId="2147483660"/>
            <pc:sldLayoutMk cId="3251049267" sldId="2147483700"/>
          </pc:sldLayoutMkLst>
          <pc:picChg chg="add mod">
            <ac:chgData name="Zheng, Qi" userId="7288eae4-ca20-4a43-91d4-9b0afa67f22d" providerId="ADAL" clId="{EAFB9F45-E829-3A4A-97D9-1EFC6FB80473}" dt="2025-08-12T06:47:05.998" v="1653"/>
            <ac:picMkLst>
              <pc:docMk/>
              <pc:sldMasterMk cId="520771527" sldId="2147483660"/>
              <pc:sldLayoutMk cId="3251049267" sldId="2147483700"/>
              <ac:picMk id="5" creationId="{DBB09D96-F3BF-C594-7D66-537552C919B4}"/>
            </ac:picMkLst>
          </pc:picChg>
          <pc:picChg chg="del">
            <ac:chgData name="Zheng, Qi" userId="7288eae4-ca20-4a43-91d4-9b0afa67f22d" providerId="ADAL" clId="{EAFB9F45-E829-3A4A-97D9-1EFC6FB80473}" dt="2025-08-12T06:47:05.715" v="1652" actId="478"/>
            <ac:picMkLst>
              <pc:docMk/>
              <pc:sldMasterMk cId="520771527" sldId="2147483660"/>
              <pc:sldLayoutMk cId="3251049267" sldId="2147483700"/>
              <ac:picMk id="6" creationId="{5B52FC64-32C2-A597-58EC-9E30241FC049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47:14.881" v="1655"/>
          <pc:sldLayoutMkLst>
            <pc:docMk/>
            <pc:sldMasterMk cId="520771527" sldId="2147483660"/>
            <pc:sldLayoutMk cId="3241129416" sldId="2147483701"/>
          </pc:sldLayoutMkLst>
          <pc:picChg chg="add mod">
            <ac:chgData name="Zheng, Qi" userId="7288eae4-ca20-4a43-91d4-9b0afa67f22d" providerId="ADAL" clId="{EAFB9F45-E829-3A4A-97D9-1EFC6FB80473}" dt="2025-08-12T06:47:14.881" v="1655"/>
            <ac:picMkLst>
              <pc:docMk/>
              <pc:sldMasterMk cId="520771527" sldId="2147483660"/>
              <pc:sldLayoutMk cId="3241129416" sldId="2147483701"/>
              <ac:picMk id="5" creationId="{E5DEB152-63B4-D4A6-CC91-63EB329F9CCB}"/>
            </ac:picMkLst>
          </pc:picChg>
          <pc:picChg chg="del">
            <ac:chgData name="Zheng, Qi" userId="7288eae4-ca20-4a43-91d4-9b0afa67f22d" providerId="ADAL" clId="{EAFB9F45-E829-3A4A-97D9-1EFC6FB80473}" dt="2025-08-12T06:47:14.631" v="1654" actId="478"/>
            <ac:picMkLst>
              <pc:docMk/>
              <pc:sldMasterMk cId="520771527" sldId="2147483660"/>
              <pc:sldLayoutMk cId="3241129416" sldId="2147483701"/>
              <ac:picMk id="6" creationId="{5B52FC64-32C2-A597-58EC-9E30241FC049}"/>
            </ac:picMkLst>
          </pc:picChg>
        </pc:sldLayoutChg>
      </pc:sldMasterChg>
      <pc:sldMasterChg chg="addSp delSp modSp mod addSldLayout modSldLayout sldLayoutOrd">
        <pc:chgData name="Zheng, Qi" userId="7288eae4-ca20-4a43-91d4-9b0afa67f22d" providerId="ADAL" clId="{EAFB9F45-E829-3A4A-97D9-1EFC6FB80473}" dt="2025-08-12T06:47:55.456" v="1678" actId="1036"/>
        <pc:sldMasterMkLst>
          <pc:docMk/>
          <pc:sldMasterMk cId="833743240" sldId="2147483664"/>
        </pc:sldMasterMkLst>
        <pc:sldLayoutChg chg="addSp delSp modSp mod">
          <pc:chgData name="Zheng, Qi" userId="7288eae4-ca20-4a43-91d4-9b0afa67f22d" providerId="ADAL" clId="{EAFB9F45-E829-3A4A-97D9-1EFC6FB80473}" dt="2025-08-12T06:47:55.456" v="1678" actId="1036"/>
          <pc:sldLayoutMkLst>
            <pc:docMk/>
            <pc:sldMasterMk cId="833743240" sldId="2147483664"/>
            <pc:sldLayoutMk cId="286396168" sldId="2147483667"/>
          </pc:sldLayoutMkLst>
          <pc:spChg chg="mod">
            <ac:chgData name="Zheng, Qi" userId="7288eae4-ca20-4a43-91d4-9b0afa67f22d" providerId="ADAL" clId="{EAFB9F45-E829-3A4A-97D9-1EFC6FB80473}" dt="2025-07-21T20:55:37.413" v="3" actId="1076"/>
            <ac:spMkLst>
              <pc:docMk/>
              <pc:sldMasterMk cId="833743240" sldId="2147483664"/>
              <pc:sldLayoutMk cId="286396168" sldId="2147483667"/>
              <ac:spMk id="2" creationId="{00000000-0000-0000-0000-000000000000}"/>
            </ac:spMkLst>
          </pc:spChg>
          <pc:spChg chg="mod">
            <ac:chgData name="Zheng, Qi" userId="7288eae4-ca20-4a43-91d4-9b0afa67f22d" providerId="ADAL" clId="{EAFB9F45-E829-3A4A-97D9-1EFC6FB80473}" dt="2025-07-21T20:55:39.935" v="4" actId="1076"/>
            <ac:spMkLst>
              <pc:docMk/>
              <pc:sldMasterMk cId="833743240" sldId="2147483664"/>
              <pc:sldLayoutMk cId="286396168" sldId="2147483667"/>
              <ac:spMk id="3" creationId="{00000000-0000-0000-0000-000000000000}"/>
            </ac:spMkLst>
          </pc:spChg>
          <pc:spChg chg="add mod">
            <ac:chgData name="Zheng, Qi" userId="7288eae4-ca20-4a43-91d4-9b0afa67f22d" providerId="ADAL" clId="{EAFB9F45-E829-3A4A-97D9-1EFC6FB80473}" dt="2025-08-04T15:12:30.865" v="1545"/>
            <ac:spMkLst>
              <pc:docMk/>
              <pc:sldMasterMk cId="833743240" sldId="2147483664"/>
              <pc:sldLayoutMk cId="286396168" sldId="2147483667"/>
              <ac:spMk id="5" creationId="{99A8C951-6B36-F2CA-2720-D80883F1181D}"/>
            </ac:spMkLst>
          </pc:spChg>
          <pc:spChg chg="add mod">
            <ac:chgData name="Zheng, Qi" userId="7288eae4-ca20-4a43-91d4-9b0afa67f22d" providerId="ADAL" clId="{EAFB9F45-E829-3A4A-97D9-1EFC6FB80473}" dt="2025-08-04T15:13:50.718" v="1555"/>
            <ac:spMkLst>
              <pc:docMk/>
              <pc:sldMasterMk cId="833743240" sldId="2147483664"/>
              <pc:sldLayoutMk cId="286396168" sldId="2147483667"/>
              <ac:spMk id="8" creationId="{361E184C-A1DB-76D0-AF1D-A8470B6ECE45}"/>
            </ac:spMkLst>
          </pc:spChg>
          <pc:picChg chg="add mod">
            <ac:chgData name="Zheng, Qi" userId="7288eae4-ca20-4a43-91d4-9b0afa67f22d" providerId="ADAL" clId="{EAFB9F45-E829-3A4A-97D9-1EFC6FB80473}" dt="2025-08-12T06:47:55.456" v="1678" actId="1036"/>
            <ac:picMkLst>
              <pc:docMk/>
              <pc:sldMasterMk cId="833743240" sldId="2147483664"/>
              <pc:sldLayoutMk cId="286396168" sldId="2147483667"/>
              <ac:picMk id="4" creationId="{0C0F5522-A2F5-E6C3-C984-14C2B288A902}"/>
            </ac:picMkLst>
          </pc:picChg>
          <pc:picChg chg="add del mod">
            <ac:chgData name="Zheng, Qi" userId="7288eae4-ca20-4a43-91d4-9b0afa67f22d" providerId="ADAL" clId="{EAFB9F45-E829-3A4A-97D9-1EFC6FB80473}" dt="2025-08-12T06:47:52.278" v="1675" actId="478"/>
            <ac:picMkLst>
              <pc:docMk/>
              <pc:sldMasterMk cId="833743240" sldId="2147483664"/>
              <pc:sldLayoutMk cId="286396168" sldId="2147483667"/>
              <ac:picMk id="6" creationId="{4A3FCBC3-E023-B182-AB7D-140CFA7FFF74}"/>
            </ac:picMkLst>
          </pc:picChg>
          <pc:picChg chg="add mod">
            <ac:chgData name="Zheng, Qi" userId="7288eae4-ca20-4a43-91d4-9b0afa67f22d" providerId="ADAL" clId="{EAFB9F45-E829-3A4A-97D9-1EFC6FB80473}" dt="2025-08-04T15:12:30.865" v="1545"/>
            <ac:picMkLst>
              <pc:docMk/>
              <pc:sldMasterMk cId="833743240" sldId="2147483664"/>
              <pc:sldLayoutMk cId="286396168" sldId="2147483667"/>
              <ac:picMk id="7" creationId="{533FA991-8DC8-3AF9-84C0-F8080072FD57}"/>
            </ac:picMkLst>
          </pc:picChg>
        </pc:sldLayoutChg>
        <pc:sldLayoutChg chg="addSp delSp modSp mod ord">
          <pc:chgData name="Zheng, Qi" userId="7288eae4-ca20-4a43-91d4-9b0afa67f22d" providerId="ADAL" clId="{EAFB9F45-E829-3A4A-97D9-1EFC6FB80473}" dt="2025-08-12T06:47:39.137" v="1667" actId="1036"/>
          <pc:sldLayoutMkLst>
            <pc:docMk/>
            <pc:sldMasterMk cId="833743240" sldId="2147483664"/>
            <pc:sldLayoutMk cId="1521979414" sldId="2147483669"/>
          </pc:sldLayoutMkLst>
          <pc:spChg chg="mod">
            <ac:chgData name="Zheng, Qi" userId="7288eae4-ca20-4a43-91d4-9b0afa67f22d" providerId="ADAL" clId="{EAFB9F45-E829-3A4A-97D9-1EFC6FB80473}" dt="2025-07-30T01:17:57.001" v="1274" actId="14100"/>
            <ac:spMkLst>
              <pc:docMk/>
              <pc:sldMasterMk cId="833743240" sldId="2147483664"/>
              <pc:sldLayoutMk cId="1521979414" sldId="2147483669"/>
              <ac:spMk id="3" creationId="{00000000-0000-0000-0000-000000000000}"/>
            </ac:spMkLst>
          </pc:spChg>
          <pc:spChg chg="add mod">
            <ac:chgData name="Zheng, Qi" userId="7288eae4-ca20-4a43-91d4-9b0afa67f22d" providerId="ADAL" clId="{EAFB9F45-E829-3A4A-97D9-1EFC6FB80473}" dt="2025-08-04T15:12:30.175" v="1544"/>
            <ac:spMkLst>
              <pc:docMk/>
              <pc:sldMasterMk cId="833743240" sldId="2147483664"/>
              <pc:sldLayoutMk cId="1521979414" sldId="2147483669"/>
              <ac:spMk id="4" creationId="{84E06B01-D51A-A0C1-17C8-CDC2A74819A0}"/>
            </ac:spMkLst>
          </pc:spChg>
          <pc:spChg chg="add mod">
            <ac:chgData name="Zheng, Qi" userId="7288eae4-ca20-4a43-91d4-9b0afa67f22d" providerId="ADAL" clId="{EAFB9F45-E829-3A4A-97D9-1EFC6FB80473}" dt="2025-08-04T15:13:29.749" v="1549"/>
            <ac:spMkLst>
              <pc:docMk/>
              <pc:sldMasterMk cId="833743240" sldId="2147483664"/>
              <pc:sldLayoutMk cId="1521979414" sldId="2147483669"/>
              <ac:spMk id="9" creationId="{6541C569-9779-664D-7FBE-A55D1F17BA23}"/>
            </ac:spMkLst>
          </pc:spChg>
          <pc:picChg chg="mod">
            <ac:chgData name="Zheng, Qi" userId="7288eae4-ca20-4a43-91d4-9b0afa67f22d" providerId="ADAL" clId="{EAFB9F45-E829-3A4A-97D9-1EFC6FB80473}" dt="2025-08-04T15:13:33.483" v="1551" actId="1076"/>
            <ac:picMkLst>
              <pc:docMk/>
              <pc:sldMasterMk cId="833743240" sldId="2147483664"/>
              <pc:sldLayoutMk cId="1521979414" sldId="2147483669"/>
              <ac:picMk id="5" creationId="{1D658FFA-10EA-AA31-BE73-B5592385D644}"/>
            </ac:picMkLst>
          </pc:picChg>
          <pc:picChg chg="add del mod">
            <ac:chgData name="Zheng, Qi" userId="7288eae4-ca20-4a43-91d4-9b0afa67f22d" providerId="ADAL" clId="{EAFB9F45-E829-3A4A-97D9-1EFC6FB80473}" dt="2025-08-12T06:47:32.511" v="1661" actId="478"/>
            <ac:picMkLst>
              <pc:docMk/>
              <pc:sldMasterMk cId="833743240" sldId="2147483664"/>
              <pc:sldLayoutMk cId="1521979414" sldId="2147483669"/>
              <ac:picMk id="6" creationId="{33C00F27-B789-998B-8489-3E96B67D65B3}"/>
            </ac:picMkLst>
          </pc:picChg>
          <pc:picChg chg="add mod">
            <ac:chgData name="Zheng, Qi" userId="7288eae4-ca20-4a43-91d4-9b0afa67f22d" providerId="ADAL" clId="{EAFB9F45-E829-3A4A-97D9-1EFC6FB80473}" dt="2025-08-12T06:47:39.137" v="1667" actId="1036"/>
            <ac:picMkLst>
              <pc:docMk/>
              <pc:sldMasterMk cId="833743240" sldId="2147483664"/>
              <pc:sldLayoutMk cId="1521979414" sldId="2147483669"/>
              <ac:picMk id="7" creationId="{6C8B22AE-E937-BEEF-573B-0BF09386C010}"/>
            </ac:picMkLst>
          </pc:picChg>
          <pc:picChg chg="add mod">
            <ac:chgData name="Zheng, Qi" userId="7288eae4-ca20-4a43-91d4-9b0afa67f22d" providerId="ADAL" clId="{EAFB9F45-E829-3A4A-97D9-1EFC6FB80473}" dt="2025-08-04T15:12:30.175" v="1544"/>
            <ac:picMkLst>
              <pc:docMk/>
              <pc:sldMasterMk cId="833743240" sldId="2147483664"/>
              <pc:sldLayoutMk cId="1521979414" sldId="2147483669"/>
              <ac:picMk id="8" creationId="{9A3F79BC-3FAB-3CCD-EDF6-94EC37E0B645}"/>
            </ac:picMkLst>
          </pc:picChg>
        </pc:sldLayoutChg>
        <pc:sldLayoutChg chg="addSp delSp modSp add mod ord replId modTransition">
          <pc:chgData name="Zheng, Qi" userId="7288eae4-ca20-4a43-91d4-9b0afa67f22d" providerId="ADAL" clId="{EAFB9F45-E829-3A4A-97D9-1EFC6FB80473}" dt="2025-08-04T15:14:27.014" v="1556" actId="20578"/>
          <pc:sldLayoutMkLst>
            <pc:docMk/>
            <pc:sldMasterMk cId="948981303" sldId="2147483702"/>
            <pc:sldLayoutMk cId="832434462" sldId="2147483671"/>
          </pc:sldLayoutMkLst>
        </pc:sldLayoutChg>
        <pc:sldLayoutChg chg="modSp mod ord">
          <pc:chgData name="Zheng, Qi" userId="7288eae4-ca20-4a43-91d4-9b0afa67f22d" providerId="ADAL" clId="{EAFB9F45-E829-3A4A-97D9-1EFC6FB80473}" dt="2025-07-29T22:53:04.121" v="475" actId="20578"/>
          <pc:sldLayoutMkLst>
            <pc:docMk/>
            <pc:sldMasterMk cId="1043387504" sldId="2147483673"/>
            <pc:sldLayoutMk cId="1050769347" sldId="2147483675"/>
          </pc:sldLayoutMkLst>
        </pc:sldLayoutChg>
        <pc:sldLayoutChg chg="modSp mod ord">
          <pc:chgData name="Zheng, Qi" userId="7288eae4-ca20-4a43-91d4-9b0afa67f22d" providerId="ADAL" clId="{EAFB9F45-E829-3A4A-97D9-1EFC6FB80473}" dt="2025-07-29T23:52:21.087" v="860" actId="20578"/>
          <pc:sldLayoutMkLst>
            <pc:docMk/>
            <pc:sldMasterMk cId="3821408322" sldId="2147483686"/>
            <pc:sldLayoutMk cId="2755781807" sldId="2147483677"/>
          </pc:sldLayoutMkLst>
        </pc:sldLayoutChg>
        <pc:sldLayoutChg chg="modSp mod ord">
          <pc:chgData name="Zheng, Qi" userId="7288eae4-ca20-4a43-91d4-9b0afa67f22d" providerId="ADAL" clId="{EAFB9F45-E829-3A4A-97D9-1EFC6FB80473}" dt="2025-08-04T15:22:42.174" v="1582" actId="20578"/>
          <pc:sldLayoutMkLst>
            <pc:docMk/>
            <pc:sldMasterMk cId="3425627749" sldId="2147483679"/>
            <pc:sldLayoutMk cId="2159272689" sldId="2147483722"/>
          </pc:sldLayoutMkLst>
          <pc:spChg chg="mod">
            <ac:chgData name="Zheng, Qi" userId="7288eae4-ca20-4a43-91d4-9b0afa67f22d" providerId="ADAL" clId="{EAFB9F45-E829-3A4A-97D9-1EFC6FB80473}" dt="2025-08-04T15:22:39.928" v="1581" actId="20578"/>
            <ac:spMkLst>
              <pc:docMk/>
              <pc:sldMasterMk cId="3425627749" sldId="2147483679"/>
              <pc:sldLayoutMk cId="2159272689" sldId="2147483722"/>
              <ac:spMk id="2" creationId="{6BB09A8D-3D21-6F0B-BDBD-4794D4FBF0C6}"/>
            </ac:spMkLst>
          </pc:spChg>
        </pc:sldLayoutChg>
        <pc:sldLayoutChg chg="addSp delSp modSp mod ord">
          <pc:chgData name="Zheng, Qi" userId="7288eae4-ca20-4a43-91d4-9b0afa67f22d" providerId="ADAL" clId="{EAFB9F45-E829-3A4A-97D9-1EFC6FB80473}" dt="2025-08-12T06:47:29.242" v="1660" actId="1076"/>
          <pc:sldLayoutMkLst>
            <pc:docMk/>
            <pc:sldMasterMk cId="833743240" sldId="2147483664"/>
            <pc:sldLayoutMk cId="1712123666" sldId="2147483723"/>
          </pc:sldLayoutMkLst>
          <pc:spChg chg="mod">
            <ac:chgData name="Zheng, Qi" userId="7288eae4-ca20-4a43-91d4-9b0afa67f22d" providerId="ADAL" clId="{EAFB9F45-E829-3A4A-97D9-1EFC6FB80473}" dt="2025-08-04T15:22:08.261" v="1578" actId="20578"/>
            <ac:spMkLst>
              <pc:docMk/>
              <pc:sldMasterMk cId="833743240" sldId="2147483664"/>
              <pc:sldLayoutMk cId="1712123666" sldId="2147483723"/>
              <ac:spMk id="3" creationId="{00000000-0000-0000-0000-000000000000}"/>
            </ac:spMkLst>
          </pc:spChg>
          <pc:spChg chg="mod">
            <ac:chgData name="Zheng, Qi" userId="7288eae4-ca20-4a43-91d4-9b0afa67f22d" providerId="ADAL" clId="{EAFB9F45-E829-3A4A-97D9-1EFC6FB80473}" dt="2025-08-04T15:22:08.261" v="1578" actId="20578"/>
            <ac:spMkLst>
              <pc:docMk/>
              <pc:sldMasterMk cId="833743240" sldId="2147483664"/>
              <pc:sldLayoutMk cId="1712123666" sldId="2147483723"/>
              <ac:spMk id="4" creationId="{AB6022D0-D997-08FB-0343-890CBBC53B5C}"/>
            </ac:spMkLst>
          </pc:spChg>
          <pc:picChg chg="add mod">
            <ac:chgData name="Zheng, Qi" userId="7288eae4-ca20-4a43-91d4-9b0afa67f22d" providerId="ADAL" clId="{EAFB9F45-E829-3A4A-97D9-1EFC6FB80473}" dt="2025-08-12T06:47:29.242" v="1660" actId="1076"/>
            <ac:picMkLst>
              <pc:docMk/>
              <pc:sldMasterMk cId="833743240" sldId="2147483664"/>
              <pc:sldLayoutMk cId="1712123666" sldId="2147483723"/>
              <ac:picMk id="2" creationId="{93AD3351-E361-E2E3-744B-EAB0A1DE857D}"/>
            </ac:picMkLst>
          </pc:picChg>
          <pc:picChg chg="del">
            <ac:chgData name="Zheng, Qi" userId="7288eae4-ca20-4a43-91d4-9b0afa67f22d" providerId="ADAL" clId="{EAFB9F45-E829-3A4A-97D9-1EFC6FB80473}" dt="2025-08-12T06:47:22.531" v="1656" actId="478"/>
            <ac:picMkLst>
              <pc:docMk/>
              <pc:sldMasterMk cId="833743240" sldId="2147483664"/>
              <pc:sldLayoutMk cId="1712123666" sldId="2147483723"/>
              <ac:picMk id="8" creationId="{7E26D6EE-E9ED-D085-9681-700AD213280F}"/>
            </ac:picMkLst>
          </pc:picChg>
        </pc:sldLayoutChg>
        <pc:sldLayoutChg chg="addSp delSp modSp mod ord">
          <pc:chgData name="Zheng, Qi" userId="7288eae4-ca20-4a43-91d4-9b0afa67f22d" providerId="ADAL" clId="{EAFB9F45-E829-3A4A-97D9-1EFC6FB80473}" dt="2025-08-12T06:47:48.748" v="1674" actId="1035"/>
          <pc:sldLayoutMkLst>
            <pc:docMk/>
            <pc:sldMasterMk cId="833743240" sldId="2147483664"/>
            <pc:sldLayoutMk cId="3217488325" sldId="2147483724"/>
          </pc:sldLayoutMkLst>
          <pc:spChg chg="mod">
            <ac:chgData name="Zheng, Qi" userId="7288eae4-ca20-4a43-91d4-9b0afa67f22d" providerId="ADAL" clId="{EAFB9F45-E829-3A4A-97D9-1EFC6FB80473}" dt="2025-08-04T15:22:08.261" v="1578" actId="20578"/>
            <ac:spMkLst>
              <pc:docMk/>
              <pc:sldMasterMk cId="833743240" sldId="2147483664"/>
              <pc:sldLayoutMk cId="3217488325" sldId="2147483724"/>
              <ac:spMk id="2" creationId="{6BB09A8D-3D21-6F0B-BDBD-4794D4FBF0C6}"/>
            </ac:spMkLst>
          </pc:spChg>
          <pc:spChg chg="mod">
            <ac:chgData name="Zheng, Qi" userId="7288eae4-ca20-4a43-91d4-9b0afa67f22d" providerId="ADAL" clId="{EAFB9F45-E829-3A4A-97D9-1EFC6FB80473}" dt="2025-08-04T15:22:08.261" v="1578" actId="20578"/>
            <ac:spMkLst>
              <pc:docMk/>
              <pc:sldMasterMk cId="833743240" sldId="2147483664"/>
              <pc:sldLayoutMk cId="3217488325" sldId="2147483724"/>
              <ac:spMk id="3" creationId="{0BAA3F9B-E202-6C7C-6D86-A34963A3B840}"/>
            </ac:spMkLst>
          </pc:spChg>
          <pc:picChg chg="add mod">
            <ac:chgData name="Zheng, Qi" userId="7288eae4-ca20-4a43-91d4-9b0afa67f22d" providerId="ADAL" clId="{EAFB9F45-E829-3A4A-97D9-1EFC6FB80473}" dt="2025-08-12T06:47:48.748" v="1674" actId="1035"/>
            <ac:picMkLst>
              <pc:docMk/>
              <pc:sldMasterMk cId="833743240" sldId="2147483664"/>
              <pc:sldLayoutMk cId="3217488325" sldId="2147483724"/>
              <ac:picMk id="5" creationId="{EA836904-F681-1B7A-1457-4613241B47E7}"/>
            </ac:picMkLst>
          </pc:picChg>
          <pc:picChg chg="del">
            <ac:chgData name="Zheng, Qi" userId="7288eae4-ca20-4a43-91d4-9b0afa67f22d" providerId="ADAL" clId="{EAFB9F45-E829-3A4A-97D9-1EFC6FB80473}" dt="2025-08-12T06:47:41.870" v="1668" actId="478"/>
            <ac:picMkLst>
              <pc:docMk/>
              <pc:sldMasterMk cId="833743240" sldId="2147483664"/>
              <pc:sldLayoutMk cId="3217488325" sldId="2147483724"/>
              <ac:picMk id="6" creationId="{5B52FC64-32C2-A597-58EC-9E30241FC049}"/>
            </ac:picMkLst>
          </pc:picChg>
        </pc:sldLayoutChg>
      </pc:sldMasterChg>
      <pc:sldMasterChg chg="addSp delSp modSp del mod ord modSldLayout sldLayoutOrd">
        <pc:chgData name="Zheng, Qi" userId="7288eae4-ca20-4a43-91d4-9b0afa67f22d" providerId="ADAL" clId="{EAFB9F45-E829-3A4A-97D9-1EFC6FB80473}" dt="2025-07-29T23:21:10.503" v="640" actId="2696"/>
        <pc:sldMasterMkLst>
          <pc:docMk/>
          <pc:sldMasterMk cId="1043387504" sldId="2147483673"/>
        </pc:sldMasterMkLst>
        <pc:sldLayoutChg chg="delSp modSp mod ord">
          <pc:chgData name="Zheng, Qi" userId="7288eae4-ca20-4a43-91d4-9b0afa67f22d" providerId="ADAL" clId="{EAFB9F45-E829-3A4A-97D9-1EFC6FB80473}" dt="2025-07-29T22:54:13.213" v="488" actId="1076"/>
          <pc:sldLayoutMkLst>
            <pc:docMk/>
            <pc:sldMasterMk cId="1043387504" sldId="2147483673"/>
            <pc:sldLayoutMk cId="1050769347" sldId="2147483675"/>
          </pc:sldLayoutMkLst>
        </pc:sldLayoutChg>
      </pc:sldMasterChg>
      <pc:sldMasterChg chg="addSp delSp modSp del mod">
        <pc:chgData name="Zheng, Qi" userId="7288eae4-ca20-4a43-91d4-9b0afa67f22d" providerId="ADAL" clId="{EAFB9F45-E829-3A4A-97D9-1EFC6FB80473}" dt="2025-08-04T15:14:42.491" v="1559" actId="2696"/>
        <pc:sldMasterMkLst>
          <pc:docMk/>
          <pc:sldMasterMk cId="1062108185" sldId="2147483674"/>
        </pc:sldMasterMkLst>
      </pc:sldMasterChg>
      <pc:sldMasterChg chg="new del mod addSldLayout">
        <pc:chgData name="Zheng, Qi" userId="7288eae4-ca20-4a43-91d4-9b0afa67f22d" providerId="ADAL" clId="{EAFB9F45-E829-3A4A-97D9-1EFC6FB80473}" dt="2025-07-28T15:41:09.688" v="165" actId="2696"/>
        <pc:sldMasterMkLst>
          <pc:docMk/>
          <pc:sldMasterMk cId="2305241825" sldId="2147483674"/>
        </pc:sldMasterMkLst>
        <pc:sldLayoutChg chg="new replId">
          <pc:chgData name="Zheng, Qi" userId="7288eae4-ca20-4a43-91d4-9b0afa67f22d" providerId="ADAL" clId="{EAFB9F45-E829-3A4A-97D9-1EFC6FB80473}" dt="2025-07-28T15:41:03.579" v="164" actId="6938"/>
          <pc:sldLayoutMkLst>
            <pc:docMk/>
            <pc:sldMasterMk cId="2305241825" sldId="2147483674"/>
            <pc:sldLayoutMk cId="4078726154" sldId="2147483675"/>
          </pc:sldLayoutMkLst>
        </pc:sldLayoutChg>
        <pc:sldLayoutChg chg="new replId">
          <pc:chgData name="Zheng, Qi" userId="7288eae4-ca20-4a43-91d4-9b0afa67f22d" providerId="ADAL" clId="{EAFB9F45-E829-3A4A-97D9-1EFC6FB80473}" dt="2025-07-28T15:41:03.579" v="164" actId="6938"/>
          <pc:sldLayoutMkLst>
            <pc:docMk/>
            <pc:sldMasterMk cId="2305241825" sldId="2147483674"/>
            <pc:sldLayoutMk cId="2937892084" sldId="2147483676"/>
          </pc:sldLayoutMkLst>
        </pc:sldLayoutChg>
        <pc:sldLayoutChg chg="new replId">
          <pc:chgData name="Zheng, Qi" userId="7288eae4-ca20-4a43-91d4-9b0afa67f22d" providerId="ADAL" clId="{EAFB9F45-E829-3A4A-97D9-1EFC6FB80473}" dt="2025-07-28T15:41:03.579" v="164" actId="6938"/>
          <pc:sldLayoutMkLst>
            <pc:docMk/>
            <pc:sldMasterMk cId="2305241825" sldId="2147483674"/>
            <pc:sldLayoutMk cId="3404061284" sldId="2147483677"/>
          </pc:sldLayoutMkLst>
        </pc:sldLayoutChg>
        <pc:sldLayoutChg chg="new replId">
          <pc:chgData name="Zheng, Qi" userId="7288eae4-ca20-4a43-91d4-9b0afa67f22d" providerId="ADAL" clId="{EAFB9F45-E829-3A4A-97D9-1EFC6FB80473}" dt="2025-07-28T15:41:03.579" v="164" actId="6938"/>
          <pc:sldLayoutMkLst>
            <pc:docMk/>
            <pc:sldMasterMk cId="2305241825" sldId="2147483674"/>
            <pc:sldLayoutMk cId="1388409697" sldId="2147483678"/>
          </pc:sldLayoutMkLst>
        </pc:sldLayoutChg>
        <pc:sldLayoutChg chg="new replId">
          <pc:chgData name="Zheng, Qi" userId="7288eae4-ca20-4a43-91d4-9b0afa67f22d" providerId="ADAL" clId="{EAFB9F45-E829-3A4A-97D9-1EFC6FB80473}" dt="2025-07-28T15:41:03.579" v="164" actId="6938"/>
          <pc:sldLayoutMkLst>
            <pc:docMk/>
            <pc:sldMasterMk cId="2305241825" sldId="2147483674"/>
            <pc:sldLayoutMk cId="109561453" sldId="2147483679"/>
          </pc:sldLayoutMkLst>
        </pc:sldLayoutChg>
        <pc:sldLayoutChg chg="new replId">
          <pc:chgData name="Zheng, Qi" userId="7288eae4-ca20-4a43-91d4-9b0afa67f22d" providerId="ADAL" clId="{EAFB9F45-E829-3A4A-97D9-1EFC6FB80473}" dt="2025-07-28T15:41:03.579" v="164" actId="6938"/>
          <pc:sldLayoutMkLst>
            <pc:docMk/>
            <pc:sldMasterMk cId="2305241825" sldId="2147483674"/>
            <pc:sldLayoutMk cId="383969537" sldId="2147483680"/>
          </pc:sldLayoutMkLst>
        </pc:sldLayoutChg>
        <pc:sldLayoutChg chg="new replId">
          <pc:chgData name="Zheng, Qi" userId="7288eae4-ca20-4a43-91d4-9b0afa67f22d" providerId="ADAL" clId="{EAFB9F45-E829-3A4A-97D9-1EFC6FB80473}" dt="2025-07-28T15:41:03.579" v="164" actId="6938"/>
          <pc:sldLayoutMkLst>
            <pc:docMk/>
            <pc:sldMasterMk cId="2305241825" sldId="2147483674"/>
            <pc:sldLayoutMk cId="2060354368" sldId="2147483681"/>
          </pc:sldLayoutMkLst>
        </pc:sldLayoutChg>
        <pc:sldLayoutChg chg="new replId">
          <pc:chgData name="Zheng, Qi" userId="7288eae4-ca20-4a43-91d4-9b0afa67f22d" providerId="ADAL" clId="{EAFB9F45-E829-3A4A-97D9-1EFC6FB80473}" dt="2025-07-28T15:41:03.579" v="164" actId="6938"/>
          <pc:sldLayoutMkLst>
            <pc:docMk/>
            <pc:sldMasterMk cId="2305241825" sldId="2147483674"/>
            <pc:sldLayoutMk cId="2715418315" sldId="2147483682"/>
          </pc:sldLayoutMkLst>
        </pc:sldLayoutChg>
        <pc:sldLayoutChg chg="new replId">
          <pc:chgData name="Zheng, Qi" userId="7288eae4-ca20-4a43-91d4-9b0afa67f22d" providerId="ADAL" clId="{EAFB9F45-E829-3A4A-97D9-1EFC6FB80473}" dt="2025-07-28T15:41:03.579" v="164" actId="6938"/>
          <pc:sldLayoutMkLst>
            <pc:docMk/>
            <pc:sldMasterMk cId="2305241825" sldId="2147483674"/>
            <pc:sldLayoutMk cId="2336788890" sldId="2147483683"/>
          </pc:sldLayoutMkLst>
        </pc:sldLayoutChg>
        <pc:sldLayoutChg chg="new replId">
          <pc:chgData name="Zheng, Qi" userId="7288eae4-ca20-4a43-91d4-9b0afa67f22d" providerId="ADAL" clId="{EAFB9F45-E829-3A4A-97D9-1EFC6FB80473}" dt="2025-07-28T15:41:03.579" v="164" actId="6938"/>
          <pc:sldLayoutMkLst>
            <pc:docMk/>
            <pc:sldMasterMk cId="2305241825" sldId="2147483674"/>
            <pc:sldLayoutMk cId="460833257" sldId="2147483684"/>
          </pc:sldLayoutMkLst>
        </pc:sldLayoutChg>
        <pc:sldLayoutChg chg="new replId">
          <pc:chgData name="Zheng, Qi" userId="7288eae4-ca20-4a43-91d4-9b0afa67f22d" providerId="ADAL" clId="{EAFB9F45-E829-3A4A-97D9-1EFC6FB80473}" dt="2025-07-28T15:41:03.579" v="164" actId="6938"/>
          <pc:sldLayoutMkLst>
            <pc:docMk/>
            <pc:sldMasterMk cId="2305241825" sldId="2147483674"/>
            <pc:sldLayoutMk cId="456683388" sldId="2147483685"/>
          </pc:sldLayoutMkLst>
        </pc:sldLayoutChg>
      </pc:sldMasterChg>
      <pc:sldMasterChg chg="new del mod addSldLayout delSldLayout">
        <pc:chgData name="Zheng, Qi" userId="7288eae4-ca20-4a43-91d4-9b0afa67f22d" providerId="ADAL" clId="{EAFB9F45-E829-3A4A-97D9-1EFC6FB80473}" dt="2025-07-29T22:53:26.080" v="477" actId="6938"/>
        <pc:sldMasterMkLst>
          <pc:docMk/>
          <pc:sldMasterMk cId="2248765130" sldId="2147483676"/>
        </pc:sldMasterMkLst>
        <pc:sldLayoutChg chg="new del replId">
          <pc:chgData name="Zheng, Qi" userId="7288eae4-ca20-4a43-91d4-9b0afa67f22d" providerId="ADAL" clId="{EAFB9F45-E829-3A4A-97D9-1EFC6FB80473}" dt="2025-07-29T22:53:26.080" v="477" actId="6938"/>
          <pc:sldLayoutMkLst>
            <pc:docMk/>
            <pc:sldMasterMk cId="2248765130" sldId="2147483676"/>
            <pc:sldLayoutMk cId="1597263776" sldId="2147483677"/>
          </pc:sldLayoutMkLst>
        </pc:sldLayoutChg>
        <pc:sldLayoutChg chg="new del replId">
          <pc:chgData name="Zheng, Qi" userId="7288eae4-ca20-4a43-91d4-9b0afa67f22d" providerId="ADAL" clId="{EAFB9F45-E829-3A4A-97D9-1EFC6FB80473}" dt="2025-07-29T22:53:26.080" v="477" actId="6938"/>
          <pc:sldLayoutMkLst>
            <pc:docMk/>
            <pc:sldMasterMk cId="2248765130" sldId="2147483676"/>
            <pc:sldLayoutMk cId="3197541994" sldId="2147483678"/>
          </pc:sldLayoutMkLst>
        </pc:sldLayoutChg>
        <pc:sldLayoutChg chg="new del replId">
          <pc:chgData name="Zheng, Qi" userId="7288eae4-ca20-4a43-91d4-9b0afa67f22d" providerId="ADAL" clId="{EAFB9F45-E829-3A4A-97D9-1EFC6FB80473}" dt="2025-07-29T22:53:26.080" v="477" actId="6938"/>
          <pc:sldLayoutMkLst>
            <pc:docMk/>
            <pc:sldMasterMk cId="2248765130" sldId="2147483676"/>
            <pc:sldLayoutMk cId="772044256" sldId="2147483679"/>
          </pc:sldLayoutMkLst>
        </pc:sldLayoutChg>
        <pc:sldLayoutChg chg="new del replId">
          <pc:chgData name="Zheng, Qi" userId="7288eae4-ca20-4a43-91d4-9b0afa67f22d" providerId="ADAL" clId="{EAFB9F45-E829-3A4A-97D9-1EFC6FB80473}" dt="2025-07-29T22:53:26.080" v="477" actId="6938"/>
          <pc:sldLayoutMkLst>
            <pc:docMk/>
            <pc:sldMasterMk cId="2248765130" sldId="2147483676"/>
            <pc:sldLayoutMk cId="124230226" sldId="2147483680"/>
          </pc:sldLayoutMkLst>
        </pc:sldLayoutChg>
        <pc:sldLayoutChg chg="new del replId">
          <pc:chgData name="Zheng, Qi" userId="7288eae4-ca20-4a43-91d4-9b0afa67f22d" providerId="ADAL" clId="{EAFB9F45-E829-3A4A-97D9-1EFC6FB80473}" dt="2025-07-29T22:53:26.080" v="477" actId="6938"/>
          <pc:sldLayoutMkLst>
            <pc:docMk/>
            <pc:sldMasterMk cId="2248765130" sldId="2147483676"/>
            <pc:sldLayoutMk cId="3015665513" sldId="2147483681"/>
          </pc:sldLayoutMkLst>
        </pc:sldLayoutChg>
        <pc:sldLayoutChg chg="new del replId">
          <pc:chgData name="Zheng, Qi" userId="7288eae4-ca20-4a43-91d4-9b0afa67f22d" providerId="ADAL" clId="{EAFB9F45-E829-3A4A-97D9-1EFC6FB80473}" dt="2025-07-29T22:53:26.080" v="477" actId="6938"/>
          <pc:sldLayoutMkLst>
            <pc:docMk/>
            <pc:sldMasterMk cId="2248765130" sldId="2147483676"/>
            <pc:sldLayoutMk cId="560943714" sldId="2147483682"/>
          </pc:sldLayoutMkLst>
        </pc:sldLayoutChg>
        <pc:sldLayoutChg chg="new del replId">
          <pc:chgData name="Zheng, Qi" userId="7288eae4-ca20-4a43-91d4-9b0afa67f22d" providerId="ADAL" clId="{EAFB9F45-E829-3A4A-97D9-1EFC6FB80473}" dt="2025-07-29T22:53:26.080" v="477" actId="6938"/>
          <pc:sldLayoutMkLst>
            <pc:docMk/>
            <pc:sldMasterMk cId="2248765130" sldId="2147483676"/>
            <pc:sldLayoutMk cId="1170053874" sldId="2147483683"/>
          </pc:sldLayoutMkLst>
        </pc:sldLayoutChg>
        <pc:sldLayoutChg chg="new del replId">
          <pc:chgData name="Zheng, Qi" userId="7288eae4-ca20-4a43-91d4-9b0afa67f22d" providerId="ADAL" clId="{EAFB9F45-E829-3A4A-97D9-1EFC6FB80473}" dt="2025-07-29T22:53:26.080" v="477" actId="6938"/>
          <pc:sldLayoutMkLst>
            <pc:docMk/>
            <pc:sldMasterMk cId="2248765130" sldId="2147483676"/>
            <pc:sldLayoutMk cId="1612419121" sldId="2147483684"/>
          </pc:sldLayoutMkLst>
        </pc:sldLayoutChg>
        <pc:sldLayoutChg chg="new del replId">
          <pc:chgData name="Zheng, Qi" userId="7288eae4-ca20-4a43-91d4-9b0afa67f22d" providerId="ADAL" clId="{EAFB9F45-E829-3A4A-97D9-1EFC6FB80473}" dt="2025-07-29T22:53:26.080" v="477" actId="6938"/>
          <pc:sldLayoutMkLst>
            <pc:docMk/>
            <pc:sldMasterMk cId="2248765130" sldId="2147483676"/>
            <pc:sldLayoutMk cId="2157446449" sldId="2147483685"/>
          </pc:sldLayoutMkLst>
        </pc:sldLayoutChg>
        <pc:sldLayoutChg chg="new del replId">
          <pc:chgData name="Zheng, Qi" userId="7288eae4-ca20-4a43-91d4-9b0afa67f22d" providerId="ADAL" clId="{EAFB9F45-E829-3A4A-97D9-1EFC6FB80473}" dt="2025-07-29T22:53:26.080" v="477" actId="6938"/>
          <pc:sldLayoutMkLst>
            <pc:docMk/>
            <pc:sldMasterMk cId="2248765130" sldId="2147483676"/>
            <pc:sldLayoutMk cId="3275961662" sldId="2147483686"/>
          </pc:sldLayoutMkLst>
        </pc:sldLayoutChg>
        <pc:sldLayoutChg chg="new del replId">
          <pc:chgData name="Zheng, Qi" userId="7288eae4-ca20-4a43-91d4-9b0afa67f22d" providerId="ADAL" clId="{EAFB9F45-E829-3A4A-97D9-1EFC6FB80473}" dt="2025-07-29T22:53:26.080" v="477" actId="6938"/>
          <pc:sldLayoutMkLst>
            <pc:docMk/>
            <pc:sldMasterMk cId="2248765130" sldId="2147483676"/>
            <pc:sldLayoutMk cId="2135238602" sldId="2147483687"/>
          </pc:sldLayoutMkLst>
        </pc:sldLayoutChg>
      </pc:sldMasterChg>
      <pc:sldMasterChg chg="del">
        <pc:chgData name="Zheng, Qi" userId="7288eae4-ca20-4a43-91d4-9b0afa67f22d" providerId="ADAL" clId="{EAFB9F45-E829-3A4A-97D9-1EFC6FB80473}" dt="2025-08-04T15:14:42.484" v="1558" actId="2696"/>
        <pc:sldMasterMkLst>
          <pc:docMk/>
          <pc:sldMasterMk cId="2943168531" sldId="2147483676"/>
        </pc:sldMasterMkLst>
      </pc:sldMasterChg>
      <pc:sldMasterChg chg="mod ord modSldLayout sldLayoutOrd">
        <pc:chgData name="Zheng, Qi" userId="7288eae4-ca20-4a43-91d4-9b0afa67f22d" providerId="ADAL" clId="{EAFB9F45-E829-3A4A-97D9-1EFC6FB80473}" dt="2025-08-12T06:48:51.493" v="1710" actId="1076"/>
        <pc:sldMasterMkLst>
          <pc:docMk/>
          <pc:sldMasterMk cId="3425627749" sldId="2147483679"/>
        </pc:sldMasterMkLst>
        <pc:sldLayoutChg chg="addSp delSp modSp mod">
          <pc:chgData name="Zheng, Qi" userId="7288eae4-ca20-4a43-91d4-9b0afa67f22d" providerId="ADAL" clId="{EAFB9F45-E829-3A4A-97D9-1EFC6FB80473}" dt="2025-08-12T06:48:02.237" v="1681" actId="1076"/>
          <pc:sldLayoutMkLst>
            <pc:docMk/>
            <pc:sldMasterMk cId="3425627749" sldId="2147483679"/>
            <pc:sldLayoutMk cId="1869798709" sldId="2147483680"/>
          </pc:sldLayoutMkLst>
          <pc:picChg chg="del mod">
            <ac:chgData name="Zheng, Qi" userId="7288eae4-ca20-4a43-91d4-9b0afa67f22d" providerId="ADAL" clId="{EAFB9F45-E829-3A4A-97D9-1EFC6FB80473}" dt="2025-08-12T06:47:59.367" v="1679" actId="478"/>
            <ac:picMkLst>
              <pc:docMk/>
              <pc:sldMasterMk cId="3425627749" sldId="2147483679"/>
              <pc:sldLayoutMk cId="1869798709" sldId="2147483680"/>
              <ac:picMk id="4" creationId="{13316A87-A79D-9462-6A0A-BB9A9D6962AC}"/>
            </ac:picMkLst>
          </pc:picChg>
          <pc:picChg chg="add mod">
            <ac:chgData name="Zheng, Qi" userId="7288eae4-ca20-4a43-91d4-9b0afa67f22d" providerId="ADAL" clId="{EAFB9F45-E829-3A4A-97D9-1EFC6FB80473}" dt="2025-08-12T06:48:02.237" v="1681" actId="1076"/>
            <ac:picMkLst>
              <pc:docMk/>
              <pc:sldMasterMk cId="3425627749" sldId="2147483679"/>
              <pc:sldLayoutMk cId="1869798709" sldId="2147483680"/>
              <ac:picMk id="5" creationId="{F15D0BC9-84D5-AD53-C0A7-17F32F13B0D6}"/>
            </ac:picMkLst>
          </pc:picChg>
          <pc:picChg chg="mod">
            <ac:chgData name="Zheng, Qi" userId="7288eae4-ca20-4a43-91d4-9b0afa67f22d" providerId="ADAL" clId="{EAFB9F45-E829-3A4A-97D9-1EFC6FB80473}" dt="2025-07-29T23:51:04.117" v="858" actId="14861"/>
            <ac:picMkLst>
              <pc:docMk/>
              <pc:sldMasterMk cId="3425627749" sldId="2147483679"/>
              <pc:sldLayoutMk cId="1869798709" sldId="2147483680"/>
              <ac:picMk id="8" creationId="{D2F76B9A-C358-CA68-A06D-EDA817FAE006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48:06.362" v="1683"/>
          <pc:sldLayoutMkLst>
            <pc:docMk/>
            <pc:sldMasterMk cId="3425627749" sldId="2147483679"/>
            <pc:sldLayoutMk cId="2408565656" sldId="2147483682"/>
          </pc:sldLayoutMkLst>
          <pc:picChg chg="del">
            <ac:chgData name="Zheng, Qi" userId="7288eae4-ca20-4a43-91d4-9b0afa67f22d" providerId="ADAL" clId="{EAFB9F45-E829-3A4A-97D9-1EFC6FB80473}" dt="2025-08-12T06:48:04.185" v="1682" actId="478"/>
            <ac:picMkLst>
              <pc:docMk/>
              <pc:sldMasterMk cId="3425627749" sldId="2147483679"/>
              <pc:sldLayoutMk cId="2408565656" sldId="2147483682"/>
              <ac:picMk id="4" creationId="{13316A87-A79D-9462-6A0A-BB9A9D6962AC}"/>
            </ac:picMkLst>
          </pc:picChg>
          <pc:picChg chg="add mod modCrop">
            <ac:chgData name="Zheng, Qi" userId="7288eae4-ca20-4a43-91d4-9b0afa67f22d" providerId="ADAL" clId="{EAFB9F45-E829-3A4A-97D9-1EFC6FB80473}" dt="2025-07-29T23:50:55.698" v="857" actId="14861"/>
            <ac:picMkLst>
              <pc:docMk/>
              <pc:sldMasterMk cId="3425627749" sldId="2147483679"/>
              <pc:sldLayoutMk cId="2408565656" sldId="2147483682"/>
              <ac:picMk id="5" creationId="{24DC392C-6C01-3EF6-07C2-17AED3536CAD}"/>
            </ac:picMkLst>
          </pc:picChg>
          <pc:picChg chg="add mod">
            <ac:chgData name="Zheng, Qi" userId="7288eae4-ca20-4a43-91d4-9b0afa67f22d" providerId="ADAL" clId="{EAFB9F45-E829-3A4A-97D9-1EFC6FB80473}" dt="2025-08-12T06:48:06.362" v="1683"/>
            <ac:picMkLst>
              <pc:docMk/>
              <pc:sldMasterMk cId="3425627749" sldId="2147483679"/>
              <pc:sldLayoutMk cId="2408565656" sldId="2147483682"/>
              <ac:picMk id="6" creationId="{890E8768-4FA5-5D15-3714-A772699AE60E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48:08.502" v="1685"/>
          <pc:sldLayoutMkLst>
            <pc:docMk/>
            <pc:sldMasterMk cId="3425627749" sldId="2147483679"/>
            <pc:sldLayoutMk cId="1286988634" sldId="2147483683"/>
          </pc:sldLayoutMkLst>
          <pc:picChg chg="del">
            <ac:chgData name="Zheng, Qi" userId="7288eae4-ca20-4a43-91d4-9b0afa67f22d" providerId="ADAL" clId="{EAFB9F45-E829-3A4A-97D9-1EFC6FB80473}" dt="2025-08-12T06:48:08.235" v="1684" actId="478"/>
            <ac:picMkLst>
              <pc:docMk/>
              <pc:sldMasterMk cId="3425627749" sldId="2147483679"/>
              <pc:sldLayoutMk cId="1286988634" sldId="2147483683"/>
              <ac:picMk id="4" creationId="{13316A87-A79D-9462-6A0A-BB9A9D6962AC}"/>
            </ac:picMkLst>
          </pc:picChg>
          <pc:picChg chg="add mod">
            <ac:chgData name="Zheng, Qi" userId="7288eae4-ca20-4a43-91d4-9b0afa67f22d" providerId="ADAL" clId="{EAFB9F45-E829-3A4A-97D9-1EFC6FB80473}" dt="2025-08-12T06:48:08.502" v="1685"/>
            <ac:picMkLst>
              <pc:docMk/>
              <pc:sldMasterMk cId="3425627749" sldId="2147483679"/>
              <pc:sldLayoutMk cId="1286988634" sldId="2147483683"/>
              <ac:picMk id="5" creationId="{9038F270-ECA0-B6F8-E571-5F51FB6EE929}"/>
            </ac:picMkLst>
          </pc:picChg>
          <pc:picChg chg="add mod modCrop">
            <ac:chgData name="Zheng, Qi" userId="7288eae4-ca20-4a43-91d4-9b0afa67f22d" providerId="ADAL" clId="{EAFB9F45-E829-3A4A-97D9-1EFC6FB80473}" dt="2025-07-29T23:50:12.499" v="851" actId="14861"/>
            <ac:picMkLst>
              <pc:docMk/>
              <pc:sldMasterMk cId="3425627749" sldId="2147483679"/>
              <pc:sldLayoutMk cId="1286988634" sldId="2147483683"/>
              <ac:picMk id="6" creationId="{532A1ACE-2994-A7AD-F3BD-F390E097BEC3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48:11.073" v="1687"/>
          <pc:sldLayoutMkLst>
            <pc:docMk/>
            <pc:sldMasterMk cId="3425627749" sldId="2147483679"/>
            <pc:sldLayoutMk cId="3649129483" sldId="2147483684"/>
          </pc:sldLayoutMkLst>
          <pc:picChg chg="del">
            <ac:chgData name="Zheng, Qi" userId="7288eae4-ca20-4a43-91d4-9b0afa67f22d" providerId="ADAL" clId="{EAFB9F45-E829-3A4A-97D9-1EFC6FB80473}" dt="2025-08-12T06:48:10.833" v="1686" actId="478"/>
            <ac:picMkLst>
              <pc:docMk/>
              <pc:sldMasterMk cId="3425627749" sldId="2147483679"/>
              <pc:sldLayoutMk cId="3649129483" sldId="2147483684"/>
              <ac:picMk id="4" creationId="{13316A87-A79D-9462-6A0A-BB9A9D6962AC}"/>
            </ac:picMkLst>
          </pc:picChg>
          <pc:picChg chg="add mod modCrop">
            <ac:chgData name="Zheng, Qi" userId="7288eae4-ca20-4a43-91d4-9b0afa67f22d" providerId="ADAL" clId="{EAFB9F45-E829-3A4A-97D9-1EFC6FB80473}" dt="2025-07-29T23:50:31.082" v="854" actId="732"/>
            <ac:picMkLst>
              <pc:docMk/>
              <pc:sldMasterMk cId="3425627749" sldId="2147483679"/>
              <pc:sldLayoutMk cId="3649129483" sldId="2147483684"/>
              <ac:picMk id="5" creationId="{9DA972A7-BC10-7E66-8B26-93EF2DF6ED44}"/>
            </ac:picMkLst>
          </pc:picChg>
          <pc:picChg chg="add mod">
            <ac:chgData name="Zheng, Qi" userId="7288eae4-ca20-4a43-91d4-9b0afa67f22d" providerId="ADAL" clId="{EAFB9F45-E829-3A4A-97D9-1EFC6FB80473}" dt="2025-08-12T06:48:11.073" v="1687"/>
            <ac:picMkLst>
              <pc:docMk/>
              <pc:sldMasterMk cId="3425627749" sldId="2147483679"/>
              <pc:sldLayoutMk cId="3649129483" sldId="2147483684"/>
              <ac:picMk id="6" creationId="{90644559-8900-84A1-3989-D0256AAB356E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48:18.825" v="1691" actId="14100"/>
          <pc:sldLayoutMkLst>
            <pc:docMk/>
            <pc:sldMasterMk cId="3425627749" sldId="2147483679"/>
            <pc:sldLayoutMk cId="390418631" sldId="2147483690"/>
          </pc:sldLayoutMkLst>
          <pc:spChg chg="mod">
            <ac:chgData name="Zheng, Qi" userId="7288eae4-ca20-4a43-91d4-9b0afa67f22d" providerId="ADAL" clId="{EAFB9F45-E829-3A4A-97D9-1EFC6FB80473}" dt="2025-07-30T01:02:08.018" v="995" actId="1076"/>
            <ac:spMkLst>
              <pc:docMk/>
              <pc:sldMasterMk cId="3425627749" sldId="2147483679"/>
              <pc:sldLayoutMk cId="390418631" sldId="2147483690"/>
              <ac:spMk id="2" creationId="{09A365D3-2C53-0A4D-A326-4820B65D99B4}"/>
            </ac:spMkLst>
          </pc:spChg>
          <pc:spChg chg="mod">
            <ac:chgData name="Zheng, Qi" userId="7288eae4-ca20-4a43-91d4-9b0afa67f22d" providerId="ADAL" clId="{EAFB9F45-E829-3A4A-97D9-1EFC6FB80473}" dt="2025-07-30T00:59:56.095" v="983" actId="2711"/>
            <ac:spMkLst>
              <pc:docMk/>
              <pc:sldMasterMk cId="3425627749" sldId="2147483679"/>
              <pc:sldLayoutMk cId="390418631" sldId="2147483690"/>
              <ac:spMk id="3" creationId="{FA15BE35-A6B9-E842-9C1A-ADDF9F200EA3}"/>
            </ac:spMkLst>
          </pc:spChg>
          <pc:picChg chg="add del mod">
            <ac:chgData name="Zheng, Qi" userId="7288eae4-ca20-4a43-91d4-9b0afa67f22d" providerId="ADAL" clId="{EAFB9F45-E829-3A4A-97D9-1EFC6FB80473}" dt="2025-08-12T06:48:13.835" v="1688" actId="478"/>
            <ac:picMkLst>
              <pc:docMk/>
              <pc:sldMasterMk cId="3425627749" sldId="2147483679"/>
              <pc:sldLayoutMk cId="390418631" sldId="2147483690"/>
              <ac:picMk id="4" creationId="{1D9567AA-B855-1F28-B05D-4E91ED43F72C}"/>
            </ac:picMkLst>
          </pc:picChg>
          <pc:picChg chg="add mod">
            <ac:chgData name="Zheng, Qi" userId="7288eae4-ca20-4a43-91d4-9b0afa67f22d" providerId="ADAL" clId="{EAFB9F45-E829-3A4A-97D9-1EFC6FB80473}" dt="2025-07-30T00:41:21.365" v="941" actId="1076"/>
            <ac:picMkLst>
              <pc:docMk/>
              <pc:sldMasterMk cId="3425627749" sldId="2147483679"/>
              <pc:sldLayoutMk cId="390418631" sldId="2147483690"/>
              <ac:picMk id="6" creationId="{4F4C9575-7AC0-24A2-73E1-6967B6195823}"/>
            </ac:picMkLst>
          </pc:picChg>
          <pc:picChg chg="mod">
            <ac:chgData name="Zheng, Qi" userId="7288eae4-ca20-4a43-91d4-9b0afa67f22d" providerId="ADAL" clId="{EAFB9F45-E829-3A4A-97D9-1EFC6FB80473}" dt="2025-07-30T00:41:06.687" v="938" actId="1076"/>
            <ac:picMkLst>
              <pc:docMk/>
              <pc:sldMasterMk cId="3425627749" sldId="2147483679"/>
              <pc:sldLayoutMk cId="390418631" sldId="2147483690"/>
              <ac:picMk id="7" creationId="{605EC375-D5DE-3543-88E1-DF45D3530D58}"/>
            </ac:picMkLst>
          </pc:picChg>
          <pc:picChg chg="add mod">
            <ac:chgData name="Zheng, Qi" userId="7288eae4-ca20-4a43-91d4-9b0afa67f22d" providerId="ADAL" clId="{EAFB9F45-E829-3A4A-97D9-1EFC6FB80473}" dt="2025-08-12T06:48:18.825" v="1691" actId="14100"/>
            <ac:picMkLst>
              <pc:docMk/>
              <pc:sldMasterMk cId="3425627749" sldId="2147483679"/>
              <pc:sldLayoutMk cId="390418631" sldId="2147483690"/>
              <ac:picMk id="8" creationId="{5D0F331C-76DB-AD1A-AD50-57AC46D54B3D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48:21.317" v="1693"/>
          <pc:sldLayoutMkLst>
            <pc:docMk/>
            <pc:sldMasterMk cId="3425627749" sldId="2147483679"/>
            <pc:sldLayoutMk cId="4231279114" sldId="2147483691"/>
          </pc:sldLayoutMkLst>
          <pc:spChg chg="mod">
            <ac:chgData name="Zheng, Qi" userId="7288eae4-ca20-4a43-91d4-9b0afa67f22d" providerId="ADAL" clId="{EAFB9F45-E829-3A4A-97D9-1EFC6FB80473}" dt="2025-07-30T01:00:14.224" v="985" actId="2711"/>
            <ac:spMkLst>
              <pc:docMk/>
              <pc:sldMasterMk cId="3425627749" sldId="2147483679"/>
              <pc:sldLayoutMk cId="4231279114" sldId="2147483691"/>
              <ac:spMk id="9" creationId="{9AC5F049-9638-C543-9E5B-FB2A404A050E}"/>
            </ac:spMkLst>
          </pc:spChg>
          <pc:spChg chg="add mod">
            <ac:chgData name="Zheng, Qi" userId="7288eae4-ca20-4a43-91d4-9b0afa67f22d" providerId="ADAL" clId="{EAFB9F45-E829-3A4A-97D9-1EFC6FB80473}" dt="2025-07-30T01:02:16.551" v="998"/>
            <ac:spMkLst>
              <pc:docMk/>
              <pc:sldMasterMk cId="3425627749" sldId="2147483679"/>
              <pc:sldLayoutMk cId="4231279114" sldId="2147483691"/>
              <ac:spMk id="10" creationId="{8FEC1752-EAD7-B56C-71FF-25E33CCFAC24}"/>
            </ac:spMkLst>
          </pc:spChg>
          <pc:picChg chg="add mod">
            <ac:chgData name="Zheng, Qi" userId="7288eae4-ca20-4a43-91d4-9b0afa67f22d" providerId="ADAL" clId="{EAFB9F45-E829-3A4A-97D9-1EFC6FB80473}" dt="2025-08-12T06:48:21.317" v="1693"/>
            <ac:picMkLst>
              <pc:docMk/>
              <pc:sldMasterMk cId="3425627749" sldId="2147483679"/>
              <pc:sldLayoutMk cId="4231279114" sldId="2147483691"/>
              <ac:picMk id="2" creationId="{7F9E27EC-DD19-38FB-772E-81B25F8CF483}"/>
            </ac:picMkLst>
          </pc:picChg>
          <pc:picChg chg="add del mod">
            <ac:chgData name="Zheng, Qi" userId="7288eae4-ca20-4a43-91d4-9b0afa67f22d" providerId="ADAL" clId="{EAFB9F45-E829-3A4A-97D9-1EFC6FB80473}" dt="2025-08-12T06:48:21.080" v="1692" actId="478"/>
            <ac:picMkLst>
              <pc:docMk/>
              <pc:sldMasterMk cId="3425627749" sldId="2147483679"/>
              <pc:sldLayoutMk cId="4231279114" sldId="2147483691"/>
              <ac:picMk id="3" creationId="{36258337-BF5F-9BA6-09E4-0A362F2CCBA6}"/>
            </ac:picMkLst>
          </pc:picChg>
          <pc:picChg chg="add mod">
            <ac:chgData name="Zheng, Qi" userId="7288eae4-ca20-4a43-91d4-9b0afa67f22d" providerId="ADAL" clId="{EAFB9F45-E829-3A4A-97D9-1EFC6FB80473}" dt="2025-07-30T00:42:25.035" v="943"/>
            <ac:picMkLst>
              <pc:docMk/>
              <pc:sldMasterMk cId="3425627749" sldId="2147483679"/>
              <pc:sldLayoutMk cId="4231279114" sldId="2147483691"/>
              <ac:picMk id="4" creationId="{E65DDBD2-A31C-ED4D-AD29-65D2FC7C5A35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48:27.826" v="1696" actId="1076"/>
          <pc:sldLayoutMkLst>
            <pc:docMk/>
            <pc:sldMasterMk cId="3425627749" sldId="2147483679"/>
            <pc:sldLayoutMk cId="2312854273" sldId="2147483692"/>
          </pc:sldLayoutMkLst>
          <pc:spChg chg="add mod">
            <ac:chgData name="Zheng, Qi" userId="7288eae4-ca20-4a43-91d4-9b0afa67f22d" providerId="ADAL" clId="{EAFB9F45-E829-3A4A-97D9-1EFC6FB80473}" dt="2025-07-30T01:02:21.646" v="1001" actId="1076"/>
            <ac:spMkLst>
              <pc:docMk/>
              <pc:sldMasterMk cId="3425627749" sldId="2147483679"/>
              <pc:sldLayoutMk cId="2312854273" sldId="2147483692"/>
              <ac:spMk id="4" creationId="{DA901D51-7DB8-DDFA-C5B5-F43DEAE6CB98}"/>
            </ac:spMkLst>
          </pc:spChg>
          <pc:spChg chg="mod">
            <ac:chgData name="Zheng, Qi" userId="7288eae4-ca20-4a43-91d4-9b0afa67f22d" providerId="ADAL" clId="{EAFB9F45-E829-3A4A-97D9-1EFC6FB80473}" dt="2025-07-30T01:00:22.055" v="987" actId="2711"/>
            <ac:spMkLst>
              <pc:docMk/>
              <pc:sldMasterMk cId="3425627749" sldId="2147483679"/>
              <pc:sldLayoutMk cId="2312854273" sldId="2147483692"/>
              <ac:spMk id="9" creationId="{2BC62F62-5177-8943-9744-DDF61D9F18F2}"/>
            </ac:spMkLst>
          </pc:spChg>
          <pc:picChg chg="add mod">
            <ac:chgData name="Zheng, Qi" userId="7288eae4-ca20-4a43-91d4-9b0afa67f22d" providerId="ADAL" clId="{EAFB9F45-E829-3A4A-97D9-1EFC6FB80473}" dt="2025-08-12T06:48:27.826" v="1696" actId="1076"/>
            <ac:picMkLst>
              <pc:docMk/>
              <pc:sldMasterMk cId="3425627749" sldId="2147483679"/>
              <pc:sldLayoutMk cId="2312854273" sldId="2147483692"/>
              <ac:picMk id="2" creationId="{03B407E0-FC44-E598-2067-46ADE425DF55}"/>
            </ac:picMkLst>
          </pc:picChg>
          <pc:picChg chg="add del mod">
            <ac:chgData name="Zheng, Qi" userId="7288eae4-ca20-4a43-91d4-9b0afa67f22d" providerId="ADAL" clId="{EAFB9F45-E829-3A4A-97D9-1EFC6FB80473}" dt="2025-08-12T06:48:25.190" v="1694" actId="478"/>
            <ac:picMkLst>
              <pc:docMk/>
              <pc:sldMasterMk cId="3425627749" sldId="2147483679"/>
              <pc:sldLayoutMk cId="2312854273" sldId="2147483692"/>
              <ac:picMk id="3" creationId="{2E95EE89-7235-716F-3418-614105EF1F6C}"/>
            </ac:picMkLst>
          </pc:picChg>
        </pc:sldLayoutChg>
        <pc:sldLayoutChg chg="addSp delSp modSp mod ord">
          <pc:chgData name="Zheng, Qi" userId="7288eae4-ca20-4a43-91d4-9b0afa67f22d" providerId="ADAL" clId="{EAFB9F45-E829-3A4A-97D9-1EFC6FB80473}" dt="2025-08-12T06:48:42.320" v="1705" actId="1036"/>
          <pc:sldLayoutMkLst>
            <pc:docMk/>
            <pc:sldMasterMk cId="3425627749" sldId="2147483679"/>
            <pc:sldLayoutMk cId="1619758868" sldId="2147483713"/>
          </pc:sldLayoutMkLst>
          <pc:picChg chg="del">
            <ac:chgData name="Zheng, Qi" userId="7288eae4-ca20-4a43-91d4-9b0afa67f22d" providerId="ADAL" clId="{EAFB9F45-E829-3A4A-97D9-1EFC6FB80473}" dt="2025-08-12T06:48:31.635" v="1697" actId="478"/>
            <ac:picMkLst>
              <pc:docMk/>
              <pc:sldMasterMk cId="3425627749" sldId="2147483679"/>
              <pc:sldLayoutMk cId="1619758868" sldId="2147483713"/>
              <ac:picMk id="5" creationId="{3F3747D8-7F8A-F2CF-5C82-82F9FA25F716}"/>
            </ac:picMkLst>
          </pc:picChg>
          <pc:picChg chg="add mod">
            <ac:chgData name="Zheng, Qi" userId="7288eae4-ca20-4a43-91d4-9b0afa67f22d" providerId="ADAL" clId="{EAFB9F45-E829-3A4A-97D9-1EFC6FB80473}" dt="2025-08-12T06:48:42.320" v="1705" actId="1036"/>
            <ac:picMkLst>
              <pc:docMk/>
              <pc:sldMasterMk cId="3425627749" sldId="2147483679"/>
              <pc:sldLayoutMk cId="1619758868" sldId="2147483713"/>
              <ac:picMk id="7" creationId="{3E9FF346-A5D2-18D9-A821-A7E03FC67BE6}"/>
            </ac:picMkLst>
          </pc:picChg>
        </pc:sldLayoutChg>
        <pc:sldLayoutChg chg="addSp delSp modSp mod ord">
          <pc:chgData name="Zheng, Qi" userId="7288eae4-ca20-4a43-91d4-9b0afa67f22d" providerId="ADAL" clId="{EAFB9F45-E829-3A4A-97D9-1EFC6FB80473}" dt="2025-08-12T06:48:51.493" v="1710" actId="1076"/>
          <pc:sldLayoutMkLst>
            <pc:docMk/>
            <pc:sldMasterMk cId="3425627749" sldId="2147483679"/>
            <pc:sldLayoutMk cId="2159272689" sldId="2147483722"/>
          </pc:sldLayoutMkLst>
          <pc:spChg chg="mod">
            <ac:chgData name="Zheng, Qi" userId="7288eae4-ca20-4a43-91d4-9b0afa67f22d" providerId="ADAL" clId="{EAFB9F45-E829-3A4A-97D9-1EFC6FB80473}" dt="2025-08-04T15:22:46.161" v="1583" actId="20578"/>
            <ac:spMkLst>
              <pc:docMk/>
              <pc:sldMasterMk cId="3425627749" sldId="2147483679"/>
              <pc:sldLayoutMk cId="2159272689" sldId="2147483722"/>
              <ac:spMk id="2" creationId="{6BB09A8D-3D21-6F0B-BDBD-4794D4FBF0C6}"/>
            </ac:spMkLst>
          </pc:spChg>
          <pc:picChg chg="add mod">
            <ac:chgData name="Zheng, Qi" userId="7288eae4-ca20-4a43-91d4-9b0afa67f22d" providerId="ADAL" clId="{EAFB9F45-E829-3A4A-97D9-1EFC6FB80473}" dt="2025-08-12T06:48:51.493" v="1710" actId="1076"/>
            <ac:picMkLst>
              <pc:docMk/>
              <pc:sldMasterMk cId="3425627749" sldId="2147483679"/>
              <pc:sldLayoutMk cId="2159272689" sldId="2147483722"/>
              <ac:picMk id="3" creationId="{C09E46CF-95C7-06B4-C1CC-66001AE7B296}"/>
            </ac:picMkLst>
          </pc:picChg>
          <pc:picChg chg="del">
            <ac:chgData name="Zheng, Qi" userId="7288eae4-ca20-4a43-91d4-9b0afa67f22d" providerId="ADAL" clId="{EAFB9F45-E829-3A4A-97D9-1EFC6FB80473}" dt="2025-08-12T06:48:48.860" v="1708" actId="478"/>
            <ac:picMkLst>
              <pc:docMk/>
              <pc:sldMasterMk cId="3425627749" sldId="2147483679"/>
              <pc:sldLayoutMk cId="2159272689" sldId="2147483722"/>
              <ac:picMk id="6" creationId="{5B52FC64-32C2-A597-58EC-9E30241FC049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48:45.785" v="1707"/>
          <pc:sldLayoutMkLst>
            <pc:docMk/>
            <pc:sldMasterMk cId="3425627749" sldId="2147483679"/>
            <pc:sldLayoutMk cId="4034747963" sldId="2147483731"/>
          </pc:sldLayoutMkLst>
          <pc:picChg chg="del">
            <ac:chgData name="Zheng, Qi" userId="7288eae4-ca20-4a43-91d4-9b0afa67f22d" providerId="ADAL" clId="{EAFB9F45-E829-3A4A-97D9-1EFC6FB80473}" dt="2025-08-12T06:48:45.541" v="1706" actId="478"/>
            <ac:picMkLst>
              <pc:docMk/>
              <pc:sldMasterMk cId="3425627749" sldId="2147483679"/>
              <pc:sldLayoutMk cId="4034747963" sldId="2147483731"/>
              <ac:picMk id="5" creationId="{3F3747D8-7F8A-F2CF-5C82-82F9FA25F716}"/>
            </ac:picMkLst>
          </pc:picChg>
          <pc:picChg chg="add mod">
            <ac:chgData name="Zheng, Qi" userId="7288eae4-ca20-4a43-91d4-9b0afa67f22d" providerId="ADAL" clId="{EAFB9F45-E829-3A4A-97D9-1EFC6FB80473}" dt="2025-08-12T06:48:45.785" v="1707"/>
            <ac:picMkLst>
              <pc:docMk/>
              <pc:sldMasterMk cId="3425627749" sldId="2147483679"/>
              <pc:sldLayoutMk cId="4034747963" sldId="2147483731"/>
              <ac:picMk id="8" creationId="{BD92F3FF-753E-8A93-F1FC-FF5A4640D3B4}"/>
            </ac:picMkLst>
          </pc:picChg>
        </pc:sldLayoutChg>
      </pc:sldMasterChg>
      <pc:sldMasterChg chg="del modSldLayout sldLayoutOrd">
        <pc:chgData name="Zheng, Qi" userId="7288eae4-ca20-4a43-91d4-9b0afa67f22d" providerId="ADAL" clId="{EAFB9F45-E829-3A4A-97D9-1EFC6FB80473}" dt="2025-07-29T23:51:15.346" v="859" actId="2696"/>
        <pc:sldMasterMkLst>
          <pc:docMk/>
          <pc:sldMasterMk cId="4064828475" sldId="2147483681"/>
        </pc:sldMasterMkLst>
        <pc:sldLayoutChg chg="modSp mod ord">
          <pc:chgData name="Zheng, Qi" userId="7288eae4-ca20-4a43-91d4-9b0afa67f22d" providerId="ADAL" clId="{EAFB9F45-E829-3A4A-97D9-1EFC6FB80473}" dt="2025-07-29T23:21:43.767" v="649" actId="1076"/>
          <pc:sldLayoutMkLst>
            <pc:docMk/>
            <pc:sldMasterMk cId="3821408322" sldId="2147483686"/>
            <pc:sldLayoutMk cId="2755781807" sldId="2147483677"/>
          </pc:sldLayoutMkLst>
        </pc:sldLayoutChg>
      </pc:sldMasterChg>
      <pc:sldMasterChg chg="del">
        <pc:chgData name="Zheng, Qi" userId="7288eae4-ca20-4a43-91d4-9b0afa67f22d" providerId="ADAL" clId="{EAFB9F45-E829-3A4A-97D9-1EFC6FB80473}" dt="2025-07-30T01:29:50.894" v="1463" actId="2696"/>
        <pc:sldMasterMkLst>
          <pc:docMk/>
          <pc:sldMasterMk cId="2726263181" sldId="2147483685"/>
        </pc:sldMasterMkLst>
      </pc:sldMasterChg>
      <pc:sldMasterChg chg="delSp mod modSldLayout sldLayoutOrd">
        <pc:chgData name="Zheng, Qi" userId="7288eae4-ca20-4a43-91d4-9b0afa67f22d" providerId="ADAL" clId="{EAFB9F45-E829-3A4A-97D9-1EFC6FB80473}" dt="2025-08-04T15:15:07.091" v="1564" actId="20578"/>
        <pc:sldMasterMkLst>
          <pc:docMk/>
          <pc:sldMasterMk cId="3821408322" sldId="2147483686"/>
        </pc:sldMasterMkLst>
        <pc:sldLayoutChg chg="modSp mod ord">
          <pc:chgData name="Zheng, Qi" userId="7288eae4-ca20-4a43-91d4-9b0afa67f22d" providerId="ADAL" clId="{EAFB9F45-E829-3A4A-97D9-1EFC6FB80473}" dt="2025-08-04T15:14:59.155" v="1562" actId="20578"/>
          <pc:sldLayoutMkLst>
            <pc:docMk/>
            <pc:sldMasterMk cId="948981303" sldId="2147483702"/>
            <pc:sldLayoutMk cId="832434462" sldId="2147483671"/>
          </pc:sldLayoutMkLst>
        </pc:sldLayoutChg>
        <pc:sldLayoutChg chg="delSp modSp mod ord">
          <pc:chgData name="Zheng, Qi" userId="7288eae4-ca20-4a43-91d4-9b0afa67f22d" providerId="ADAL" clId="{EAFB9F45-E829-3A4A-97D9-1EFC6FB80473}" dt="2025-08-04T15:10:07.018" v="1539" actId="478"/>
          <pc:sldLayoutMkLst>
            <pc:docMk/>
            <pc:sldMasterMk cId="948981303" sldId="2147483702"/>
            <pc:sldLayoutMk cId="882106202" sldId="2147483672"/>
          </pc:sldLayoutMkLst>
        </pc:sldLayoutChg>
        <pc:sldLayoutChg chg="modSp mod ord">
          <pc:chgData name="Zheng, Qi" userId="7288eae4-ca20-4a43-91d4-9b0afa67f22d" providerId="ADAL" clId="{EAFB9F45-E829-3A4A-97D9-1EFC6FB80473}" dt="2025-07-29T23:52:54.358" v="864" actId="1076"/>
          <pc:sldLayoutMkLst>
            <pc:docMk/>
            <pc:sldMasterMk cId="3821408322" sldId="2147483686"/>
            <pc:sldLayoutMk cId="2755781807" sldId="2147483677"/>
          </pc:sldLayoutMkLst>
        </pc:sldLayoutChg>
        <pc:sldLayoutChg chg="addSp delSp modSp mod ord setBg">
          <pc:chgData name="Zheng, Qi" userId="7288eae4-ca20-4a43-91d4-9b0afa67f22d" providerId="ADAL" clId="{EAFB9F45-E829-3A4A-97D9-1EFC6FB80473}" dt="2025-07-30T00:39:01.757" v="900" actId="692"/>
          <pc:sldLayoutMkLst>
            <pc:docMk/>
            <pc:sldMasterMk cId="3821408322" sldId="2147483686"/>
            <pc:sldLayoutMk cId="153381723" sldId="2147483687"/>
          </pc:sldLayoutMkLst>
        </pc:sldLayoutChg>
        <pc:sldLayoutChg chg="modSp ord">
          <pc:chgData name="Zheng, Qi" userId="7288eae4-ca20-4a43-91d4-9b0afa67f22d" providerId="ADAL" clId="{EAFB9F45-E829-3A4A-97D9-1EFC6FB80473}" dt="2025-07-30T01:14:52.671" v="1213" actId="207"/>
          <pc:sldLayoutMkLst>
            <pc:docMk/>
            <pc:sldMasterMk cId="3821408322" sldId="2147483686"/>
            <pc:sldLayoutMk cId="2725516254" sldId="2147483688"/>
          </pc:sldLayoutMkLst>
        </pc:sldLayoutChg>
        <pc:sldLayoutChg chg="modSp ord">
          <pc:chgData name="Zheng, Qi" userId="7288eae4-ca20-4a43-91d4-9b0afa67f22d" providerId="ADAL" clId="{EAFB9F45-E829-3A4A-97D9-1EFC6FB80473}" dt="2025-07-30T00:39:20.498" v="904" actId="1076"/>
          <pc:sldLayoutMkLst>
            <pc:docMk/>
            <pc:sldMasterMk cId="3821408322" sldId="2147483686"/>
            <pc:sldLayoutMk cId="2064903626" sldId="2147483689"/>
          </pc:sldLayoutMkLst>
        </pc:sldLayoutChg>
        <pc:sldLayoutChg chg="addSp delSp modSp mod">
          <pc:chgData name="Zheng, Qi" userId="7288eae4-ca20-4a43-91d4-9b0afa67f22d" providerId="ADAL" clId="{EAFB9F45-E829-3A4A-97D9-1EFC6FB80473}" dt="2025-07-30T01:17:48.852" v="1273" actId="14100"/>
          <pc:sldLayoutMkLst>
            <pc:docMk/>
            <pc:sldMasterMk cId="3821408322" sldId="2147483686"/>
            <pc:sldLayoutMk cId="371737097" sldId="2147483693"/>
          </pc:sldLayoutMkLst>
        </pc:sldLayoutChg>
        <pc:sldLayoutChg chg="addSp delSp modSp mod">
          <pc:chgData name="Zheng, Qi" userId="7288eae4-ca20-4a43-91d4-9b0afa67f22d" providerId="ADAL" clId="{EAFB9F45-E829-3A4A-97D9-1EFC6FB80473}" dt="2025-07-30T01:14:46.705" v="1212" actId="207"/>
          <pc:sldLayoutMkLst>
            <pc:docMk/>
            <pc:sldMasterMk cId="3821408322" sldId="2147483686"/>
            <pc:sldLayoutMk cId="862750296" sldId="2147483694"/>
          </pc:sldLayoutMkLst>
        </pc:sldLayoutChg>
        <pc:sldLayoutChg chg="addSp delSp modSp mod">
          <pc:chgData name="Zheng, Qi" userId="7288eae4-ca20-4a43-91d4-9b0afa67f22d" providerId="ADAL" clId="{EAFB9F45-E829-3A4A-97D9-1EFC6FB80473}" dt="2025-08-04T14:53:06.168" v="1536" actId="1076"/>
          <pc:sldLayoutMkLst>
            <pc:docMk/>
            <pc:sldMasterMk cId="3821408322" sldId="2147483686"/>
            <pc:sldLayoutMk cId="2269807252" sldId="2147483695"/>
          </pc:sldLayoutMkLst>
        </pc:sldLayoutChg>
      </pc:sldMasterChg>
      <pc:sldMasterChg chg="modSldLayout sldLayoutOrd">
        <pc:chgData name="Zheng, Qi" userId="7288eae4-ca20-4a43-91d4-9b0afa67f22d" providerId="ADAL" clId="{EAFB9F45-E829-3A4A-97D9-1EFC6FB80473}" dt="2025-08-04T15:15:13.090" v="1566" actId="20578"/>
        <pc:sldMasterMkLst>
          <pc:docMk/>
          <pc:sldMasterMk cId="948981303" sldId="2147483702"/>
        </pc:sldMasterMkLst>
        <pc:sldLayoutChg chg="modSp mod ord">
          <pc:chgData name="Zheng, Qi" userId="7288eae4-ca20-4a43-91d4-9b0afa67f22d" providerId="ADAL" clId="{EAFB9F45-E829-3A4A-97D9-1EFC6FB80473}" dt="2025-08-04T15:15:01.241" v="1563" actId="20578"/>
          <pc:sldLayoutMkLst>
            <pc:docMk/>
            <pc:sldMasterMk cId="948981303" sldId="2147483702"/>
            <pc:sldLayoutMk cId="832434462" sldId="2147483671"/>
          </pc:sldLayoutMkLst>
        </pc:sldLayoutChg>
        <pc:sldLayoutChg chg="modSp mod ord">
          <pc:chgData name="Zheng, Qi" userId="7288eae4-ca20-4a43-91d4-9b0afa67f22d" providerId="ADAL" clId="{EAFB9F45-E829-3A4A-97D9-1EFC6FB80473}" dt="2025-08-04T15:15:13.090" v="1566" actId="20578"/>
          <pc:sldLayoutMkLst>
            <pc:docMk/>
            <pc:sldMasterMk cId="948981303" sldId="2147483702"/>
            <pc:sldLayoutMk cId="882106202" sldId="2147483672"/>
          </pc:sldLayoutMkLst>
        </pc:sldLayoutChg>
        <pc:sldLayoutChg chg="addSp modSp ord">
          <pc:chgData name="Zheng, Qi" userId="7288eae4-ca20-4a43-91d4-9b0afa67f22d" providerId="ADAL" clId="{EAFB9F45-E829-3A4A-97D9-1EFC6FB80473}" dt="2025-08-04T15:15:11.140" v="1565" actId="20578"/>
          <pc:sldLayoutMkLst>
            <pc:docMk/>
            <pc:sldMasterMk cId="948981303" sldId="2147483702"/>
            <pc:sldLayoutMk cId="520920436" sldId="2147483710"/>
          </pc:sldLayoutMkLst>
        </pc:sldLayoutChg>
      </pc:sldMasterChg>
      <pc:sldMasterChg chg="add del mod modSldLayout">
        <pc:chgData name="Zheng, Qi" userId="7288eae4-ca20-4a43-91d4-9b0afa67f22d" providerId="ADAL" clId="{EAFB9F45-E829-3A4A-97D9-1EFC6FB80473}" dt="2025-08-12T06:50:07.566" v="1746"/>
        <pc:sldMasterMkLst>
          <pc:docMk/>
          <pc:sldMasterMk cId="2511320302" sldId="2147483714"/>
        </pc:sldMasterMkLst>
        <pc:sldLayoutChg chg="addSp delSp modSp mod">
          <pc:chgData name="Zheng, Qi" userId="7288eae4-ca20-4a43-91d4-9b0afa67f22d" providerId="ADAL" clId="{EAFB9F45-E829-3A4A-97D9-1EFC6FB80473}" dt="2025-08-12T06:49:01.160" v="1714" actId="14100"/>
          <pc:sldLayoutMkLst>
            <pc:docMk/>
            <pc:sldMasterMk cId="2511320302" sldId="2147483714"/>
            <pc:sldLayoutMk cId="2547233790" sldId="2147483715"/>
          </pc:sldLayoutMkLst>
          <pc:picChg chg="add mod">
            <ac:chgData name="Zheng, Qi" userId="7288eae4-ca20-4a43-91d4-9b0afa67f22d" providerId="ADAL" clId="{EAFB9F45-E829-3A4A-97D9-1EFC6FB80473}" dt="2025-08-12T06:49:01.160" v="1714" actId="14100"/>
            <ac:picMkLst>
              <pc:docMk/>
              <pc:sldMasterMk cId="2511320302" sldId="2147483714"/>
              <pc:sldLayoutMk cId="2547233790" sldId="2147483715"/>
              <ac:picMk id="4" creationId="{85DA9A91-FE21-09F6-C78F-B7BC713BA6E5}"/>
            </ac:picMkLst>
          </pc:picChg>
          <pc:picChg chg="del">
            <ac:chgData name="Zheng, Qi" userId="7288eae4-ca20-4a43-91d4-9b0afa67f22d" providerId="ADAL" clId="{EAFB9F45-E829-3A4A-97D9-1EFC6FB80473}" dt="2025-08-12T06:48:55.082" v="1711" actId="478"/>
            <ac:picMkLst>
              <pc:docMk/>
              <pc:sldMasterMk cId="2511320302" sldId="2147483714"/>
              <pc:sldLayoutMk cId="2547233790" sldId="2147483715"/>
              <ac:picMk id="6" creationId="{5B52FC64-32C2-A597-58EC-9E30241FC049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49:15.635" v="1726" actId="1036"/>
          <pc:sldLayoutMkLst>
            <pc:docMk/>
            <pc:sldMasterMk cId="2511320302" sldId="2147483714"/>
            <pc:sldLayoutMk cId="2138167758" sldId="2147483716"/>
          </pc:sldLayoutMkLst>
          <pc:picChg chg="add mod">
            <ac:chgData name="Zheng, Qi" userId="7288eae4-ca20-4a43-91d4-9b0afa67f22d" providerId="ADAL" clId="{EAFB9F45-E829-3A4A-97D9-1EFC6FB80473}" dt="2025-08-12T06:49:15.635" v="1726" actId="1036"/>
            <ac:picMkLst>
              <pc:docMk/>
              <pc:sldMasterMk cId="2511320302" sldId="2147483714"/>
              <pc:sldLayoutMk cId="2138167758" sldId="2147483716"/>
              <ac:picMk id="4" creationId="{FCE4F993-5F88-631D-097F-ED7BDA9F5DCA}"/>
            </ac:picMkLst>
          </pc:picChg>
          <pc:picChg chg="del">
            <ac:chgData name="Zheng, Qi" userId="7288eae4-ca20-4a43-91d4-9b0afa67f22d" providerId="ADAL" clId="{EAFB9F45-E829-3A4A-97D9-1EFC6FB80473}" dt="2025-08-12T06:49:04.660" v="1715" actId="478"/>
            <ac:picMkLst>
              <pc:docMk/>
              <pc:sldMasterMk cId="2511320302" sldId="2147483714"/>
              <pc:sldLayoutMk cId="2138167758" sldId="2147483716"/>
              <ac:picMk id="6" creationId="{5B52FC64-32C2-A597-58EC-9E30241FC049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49:25.582" v="1732" actId="1036"/>
          <pc:sldLayoutMkLst>
            <pc:docMk/>
            <pc:sldMasterMk cId="2511320302" sldId="2147483714"/>
            <pc:sldLayoutMk cId="436128701" sldId="2147483717"/>
          </pc:sldLayoutMkLst>
          <pc:picChg chg="add mod">
            <ac:chgData name="Zheng, Qi" userId="7288eae4-ca20-4a43-91d4-9b0afa67f22d" providerId="ADAL" clId="{EAFB9F45-E829-3A4A-97D9-1EFC6FB80473}" dt="2025-08-12T06:49:25.582" v="1732" actId="1036"/>
            <ac:picMkLst>
              <pc:docMk/>
              <pc:sldMasterMk cId="2511320302" sldId="2147483714"/>
              <pc:sldLayoutMk cId="436128701" sldId="2147483717"/>
              <ac:picMk id="5" creationId="{9AF6D941-EEBE-345E-8132-A2E4D361E5ED}"/>
            </ac:picMkLst>
          </pc:picChg>
          <pc:picChg chg="del">
            <ac:chgData name="Zheng, Qi" userId="7288eae4-ca20-4a43-91d4-9b0afa67f22d" providerId="ADAL" clId="{EAFB9F45-E829-3A4A-97D9-1EFC6FB80473}" dt="2025-08-12T06:49:20.059" v="1727" actId="478"/>
            <ac:picMkLst>
              <pc:docMk/>
              <pc:sldMasterMk cId="2511320302" sldId="2147483714"/>
              <pc:sldLayoutMk cId="436128701" sldId="2147483717"/>
              <ac:picMk id="6" creationId="{5B52FC64-32C2-A597-58EC-9E30241FC049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49:35.171" v="1737" actId="1036"/>
          <pc:sldLayoutMkLst>
            <pc:docMk/>
            <pc:sldMasterMk cId="2511320302" sldId="2147483714"/>
            <pc:sldLayoutMk cId="1985386421" sldId="2147483718"/>
          </pc:sldLayoutMkLst>
          <pc:picChg chg="add mod">
            <ac:chgData name="Zheng, Qi" userId="7288eae4-ca20-4a43-91d4-9b0afa67f22d" providerId="ADAL" clId="{EAFB9F45-E829-3A4A-97D9-1EFC6FB80473}" dt="2025-08-12T06:49:35.171" v="1737" actId="1036"/>
            <ac:picMkLst>
              <pc:docMk/>
              <pc:sldMasterMk cId="2511320302" sldId="2147483714"/>
              <pc:sldLayoutMk cId="1985386421" sldId="2147483718"/>
              <ac:picMk id="5" creationId="{352ABBFF-B5F8-8447-702B-ECD50147CD6F}"/>
            </ac:picMkLst>
          </pc:picChg>
          <pc:picChg chg="del">
            <ac:chgData name="Zheng, Qi" userId="7288eae4-ca20-4a43-91d4-9b0afa67f22d" providerId="ADAL" clId="{EAFB9F45-E829-3A4A-97D9-1EFC6FB80473}" dt="2025-08-12T06:49:28.767" v="1733" actId="478"/>
            <ac:picMkLst>
              <pc:docMk/>
              <pc:sldMasterMk cId="2511320302" sldId="2147483714"/>
              <pc:sldLayoutMk cId="1985386421" sldId="2147483718"/>
              <ac:picMk id="6" creationId="{5B52FC64-32C2-A597-58EC-9E30241FC049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50:01.510" v="1742" actId="1036"/>
          <pc:sldLayoutMkLst>
            <pc:docMk/>
            <pc:sldMasterMk cId="2511320302" sldId="2147483714"/>
            <pc:sldLayoutMk cId="1182225806" sldId="2147483719"/>
          </pc:sldLayoutMkLst>
          <pc:picChg chg="add mod">
            <ac:chgData name="Zheng, Qi" userId="7288eae4-ca20-4a43-91d4-9b0afa67f22d" providerId="ADAL" clId="{EAFB9F45-E829-3A4A-97D9-1EFC6FB80473}" dt="2025-08-12T06:50:01.510" v="1742" actId="1036"/>
            <ac:picMkLst>
              <pc:docMk/>
              <pc:sldMasterMk cId="2511320302" sldId="2147483714"/>
              <pc:sldLayoutMk cId="1182225806" sldId="2147483719"/>
              <ac:picMk id="2" creationId="{219B3E44-B076-7E3A-E92D-BB0DBCC3F09D}"/>
            </ac:picMkLst>
          </pc:picChg>
          <pc:picChg chg="del">
            <ac:chgData name="Zheng, Qi" userId="7288eae4-ca20-4a43-91d4-9b0afa67f22d" providerId="ADAL" clId="{EAFB9F45-E829-3A4A-97D9-1EFC6FB80473}" dt="2025-08-12T06:49:55.474" v="1738" actId="478"/>
            <ac:picMkLst>
              <pc:docMk/>
              <pc:sldMasterMk cId="2511320302" sldId="2147483714"/>
              <pc:sldLayoutMk cId="1182225806" sldId="2147483719"/>
              <ac:picMk id="8" creationId="{7E26D6EE-E9ED-D085-9681-700AD213280F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50:04.512" v="1744"/>
          <pc:sldLayoutMkLst>
            <pc:docMk/>
            <pc:sldMasterMk cId="2511320302" sldId="2147483714"/>
            <pc:sldLayoutMk cId="1868706809" sldId="2147483720"/>
          </pc:sldLayoutMkLst>
          <pc:picChg chg="add mod">
            <ac:chgData name="Zheng, Qi" userId="7288eae4-ca20-4a43-91d4-9b0afa67f22d" providerId="ADAL" clId="{EAFB9F45-E829-3A4A-97D9-1EFC6FB80473}" dt="2025-08-12T06:50:04.512" v="1744"/>
            <ac:picMkLst>
              <pc:docMk/>
              <pc:sldMasterMk cId="2511320302" sldId="2147483714"/>
              <pc:sldLayoutMk cId="1868706809" sldId="2147483720"/>
              <ac:picMk id="3" creationId="{A6705790-541E-D437-8337-3DBB3DFA11F6}"/>
            </ac:picMkLst>
          </pc:picChg>
          <pc:picChg chg="del">
            <ac:chgData name="Zheng, Qi" userId="7288eae4-ca20-4a43-91d4-9b0afa67f22d" providerId="ADAL" clId="{EAFB9F45-E829-3A4A-97D9-1EFC6FB80473}" dt="2025-08-12T06:50:04.172" v="1743" actId="478"/>
            <ac:picMkLst>
              <pc:docMk/>
              <pc:sldMasterMk cId="2511320302" sldId="2147483714"/>
              <pc:sldLayoutMk cId="1868706809" sldId="2147483720"/>
              <ac:picMk id="6" creationId="{5B52FC64-32C2-A597-58EC-9E30241FC049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50:07.566" v="1746"/>
          <pc:sldLayoutMkLst>
            <pc:docMk/>
            <pc:sldMasterMk cId="2511320302" sldId="2147483714"/>
            <pc:sldLayoutMk cId="2471994703" sldId="2147483721"/>
          </pc:sldLayoutMkLst>
          <pc:picChg chg="add mod">
            <ac:chgData name="Zheng, Qi" userId="7288eae4-ca20-4a43-91d4-9b0afa67f22d" providerId="ADAL" clId="{EAFB9F45-E829-3A4A-97D9-1EFC6FB80473}" dt="2025-08-12T06:50:07.566" v="1746"/>
            <ac:picMkLst>
              <pc:docMk/>
              <pc:sldMasterMk cId="2511320302" sldId="2147483714"/>
              <pc:sldLayoutMk cId="2471994703" sldId="2147483721"/>
              <ac:picMk id="5" creationId="{835C71CC-F175-BF0C-2620-EF43E6CF3FCF}"/>
            </ac:picMkLst>
          </pc:picChg>
          <pc:picChg chg="del">
            <ac:chgData name="Zheng, Qi" userId="7288eae4-ca20-4a43-91d4-9b0afa67f22d" providerId="ADAL" clId="{EAFB9F45-E829-3A4A-97D9-1EFC6FB80473}" dt="2025-08-12T06:50:07.318" v="1745" actId="478"/>
            <ac:picMkLst>
              <pc:docMk/>
              <pc:sldMasterMk cId="2511320302" sldId="2147483714"/>
              <pc:sldLayoutMk cId="2471994703" sldId="2147483721"/>
              <ac:picMk id="6" creationId="{5B52FC64-32C2-A597-58EC-9E30241FC049}"/>
            </ac:picMkLst>
          </pc:picChg>
        </pc:sldLayoutChg>
      </pc:sldMasterChg>
      <pc:sldMasterChg chg="modSldLayout">
        <pc:chgData name="Zheng, Qi" userId="7288eae4-ca20-4a43-91d4-9b0afa67f22d" providerId="ADAL" clId="{EAFB9F45-E829-3A4A-97D9-1EFC6FB80473}" dt="2025-08-12T06:50:43.711" v="1764" actId="1076"/>
        <pc:sldMasterMkLst>
          <pc:docMk/>
          <pc:sldMasterMk cId="1770622465" sldId="2147483725"/>
        </pc:sldMasterMkLst>
        <pc:sldLayoutChg chg="addSp delSp modSp mod">
          <pc:chgData name="Zheng, Qi" userId="7288eae4-ca20-4a43-91d4-9b0afa67f22d" providerId="ADAL" clId="{EAFB9F45-E829-3A4A-97D9-1EFC6FB80473}" dt="2025-08-12T06:50:18.208" v="1750" actId="1076"/>
          <pc:sldLayoutMkLst>
            <pc:docMk/>
            <pc:sldMasterMk cId="1770622465" sldId="2147483725"/>
            <pc:sldLayoutMk cId="435227656" sldId="2147483726"/>
          </pc:sldLayoutMkLst>
          <pc:picChg chg="add mod">
            <ac:chgData name="Zheng, Qi" userId="7288eae4-ca20-4a43-91d4-9b0afa67f22d" providerId="ADAL" clId="{EAFB9F45-E829-3A4A-97D9-1EFC6FB80473}" dt="2025-08-12T06:50:18.208" v="1750" actId="1076"/>
            <ac:picMkLst>
              <pc:docMk/>
              <pc:sldMasterMk cId="1770622465" sldId="2147483725"/>
              <pc:sldLayoutMk cId="435227656" sldId="2147483726"/>
              <ac:picMk id="2" creationId="{76934CD0-42AF-DDC9-B8B4-3500619FBE9C}"/>
            </ac:picMkLst>
          </pc:picChg>
          <pc:picChg chg="del mod">
            <ac:chgData name="Zheng, Qi" userId="7288eae4-ca20-4a43-91d4-9b0afa67f22d" providerId="ADAL" clId="{EAFB9F45-E829-3A4A-97D9-1EFC6FB80473}" dt="2025-08-12T06:50:12.821" v="1747" actId="478"/>
            <ac:picMkLst>
              <pc:docMk/>
              <pc:sldMasterMk cId="1770622465" sldId="2147483725"/>
              <pc:sldLayoutMk cId="435227656" sldId="2147483726"/>
              <ac:picMk id="6" creationId="{5B52FC64-32C2-A597-58EC-9E30241FC049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50:23.009" v="1753" actId="1076"/>
          <pc:sldLayoutMkLst>
            <pc:docMk/>
            <pc:sldMasterMk cId="1770622465" sldId="2147483725"/>
            <pc:sldLayoutMk cId="2386521948" sldId="2147483727"/>
          </pc:sldLayoutMkLst>
          <pc:picChg chg="add mod">
            <ac:chgData name="Zheng, Qi" userId="7288eae4-ca20-4a43-91d4-9b0afa67f22d" providerId="ADAL" clId="{EAFB9F45-E829-3A4A-97D9-1EFC6FB80473}" dt="2025-08-12T06:50:23.009" v="1753" actId="1076"/>
            <ac:picMkLst>
              <pc:docMk/>
              <pc:sldMasterMk cId="1770622465" sldId="2147483725"/>
              <pc:sldLayoutMk cId="2386521948" sldId="2147483727"/>
              <ac:picMk id="2" creationId="{DE44C36D-81F9-9A2F-9D21-F0BE78E21EC6}"/>
            </ac:picMkLst>
          </pc:picChg>
          <pc:picChg chg="del mod">
            <ac:chgData name="Zheng, Qi" userId="7288eae4-ca20-4a43-91d4-9b0afa67f22d" providerId="ADAL" clId="{EAFB9F45-E829-3A4A-97D9-1EFC6FB80473}" dt="2025-08-12T06:50:20.837" v="1751" actId="478"/>
            <ac:picMkLst>
              <pc:docMk/>
              <pc:sldMasterMk cId="1770622465" sldId="2147483725"/>
              <pc:sldLayoutMk cId="2386521948" sldId="2147483727"/>
              <ac:picMk id="6" creationId="{5B52FC64-32C2-A597-58EC-9E30241FC049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50:28.807" v="1757" actId="1076"/>
          <pc:sldLayoutMkLst>
            <pc:docMk/>
            <pc:sldMasterMk cId="1770622465" sldId="2147483725"/>
            <pc:sldLayoutMk cId="1790134623" sldId="2147483728"/>
          </pc:sldLayoutMkLst>
          <pc:picChg chg="add mod">
            <ac:chgData name="Zheng, Qi" userId="7288eae4-ca20-4a43-91d4-9b0afa67f22d" providerId="ADAL" clId="{EAFB9F45-E829-3A4A-97D9-1EFC6FB80473}" dt="2025-08-12T06:50:28.807" v="1757" actId="1076"/>
            <ac:picMkLst>
              <pc:docMk/>
              <pc:sldMasterMk cId="1770622465" sldId="2147483725"/>
              <pc:sldLayoutMk cId="1790134623" sldId="2147483728"/>
              <ac:picMk id="2" creationId="{1625F36D-7358-E717-07F9-89D66AB45CDB}"/>
            </ac:picMkLst>
          </pc:picChg>
          <pc:picChg chg="del mod">
            <ac:chgData name="Zheng, Qi" userId="7288eae4-ca20-4a43-91d4-9b0afa67f22d" providerId="ADAL" clId="{EAFB9F45-E829-3A4A-97D9-1EFC6FB80473}" dt="2025-08-12T06:50:25.175" v="1754" actId="478"/>
            <ac:picMkLst>
              <pc:docMk/>
              <pc:sldMasterMk cId="1770622465" sldId="2147483725"/>
              <pc:sldLayoutMk cId="1790134623" sldId="2147483728"/>
              <ac:picMk id="6" creationId="{5B52FC64-32C2-A597-58EC-9E30241FC049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50:34.243" v="1760" actId="1076"/>
          <pc:sldLayoutMkLst>
            <pc:docMk/>
            <pc:sldMasterMk cId="1770622465" sldId="2147483725"/>
            <pc:sldLayoutMk cId="939465911" sldId="2147483729"/>
          </pc:sldLayoutMkLst>
          <pc:picChg chg="add mod">
            <ac:chgData name="Zheng, Qi" userId="7288eae4-ca20-4a43-91d4-9b0afa67f22d" providerId="ADAL" clId="{EAFB9F45-E829-3A4A-97D9-1EFC6FB80473}" dt="2025-08-12T06:50:34.243" v="1760" actId="1076"/>
            <ac:picMkLst>
              <pc:docMk/>
              <pc:sldMasterMk cId="1770622465" sldId="2147483725"/>
              <pc:sldLayoutMk cId="939465911" sldId="2147483729"/>
              <ac:picMk id="2" creationId="{4077338A-7580-A9B4-2384-6430D1D07C02}"/>
            </ac:picMkLst>
          </pc:picChg>
          <pc:picChg chg="del mod">
            <ac:chgData name="Zheng, Qi" userId="7288eae4-ca20-4a43-91d4-9b0afa67f22d" providerId="ADAL" clId="{EAFB9F45-E829-3A4A-97D9-1EFC6FB80473}" dt="2025-08-12T06:50:30.895" v="1758" actId="478"/>
            <ac:picMkLst>
              <pc:docMk/>
              <pc:sldMasterMk cId="1770622465" sldId="2147483725"/>
              <pc:sldLayoutMk cId="939465911" sldId="2147483729"/>
              <ac:picMk id="6" creationId="{5B52FC64-32C2-A597-58EC-9E30241FC049}"/>
            </ac:picMkLst>
          </pc:picChg>
        </pc:sldLayoutChg>
        <pc:sldLayoutChg chg="addSp delSp modSp mod">
          <pc:chgData name="Zheng, Qi" userId="7288eae4-ca20-4a43-91d4-9b0afa67f22d" providerId="ADAL" clId="{EAFB9F45-E829-3A4A-97D9-1EFC6FB80473}" dt="2025-08-12T06:50:43.711" v="1764" actId="1076"/>
          <pc:sldLayoutMkLst>
            <pc:docMk/>
            <pc:sldMasterMk cId="1770622465" sldId="2147483725"/>
            <pc:sldLayoutMk cId="2989773368" sldId="2147483730"/>
          </pc:sldLayoutMkLst>
          <pc:picChg chg="add mod">
            <ac:chgData name="Zheng, Qi" userId="7288eae4-ca20-4a43-91d4-9b0afa67f22d" providerId="ADAL" clId="{EAFB9F45-E829-3A4A-97D9-1EFC6FB80473}" dt="2025-08-12T06:50:43.711" v="1764" actId="1076"/>
            <ac:picMkLst>
              <pc:docMk/>
              <pc:sldMasterMk cId="1770622465" sldId="2147483725"/>
              <pc:sldLayoutMk cId="2989773368" sldId="2147483730"/>
              <ac:picMk id="2" creationId="{85E8BDB8-B6B0-68B4-228C-4E115DAA8CCF}"/>
            </ac:picMkLst>
          </pc:picChg>
          <pc:picChg chg="del mod">
            <ac:chgData name="Zheng, Qi" userId="7288eae4-ca20-4a43-91d4-9b0afa67f22d" providerId="ADAL" clId="{EAFB9F45-E829-3A4A-97D9-1EFC6FB80473}" dt="2025-08-12T06:50:36.972" v="1761" actId="478"/>
            <ac:picMkLst>
              <pc:docMk/>
              <pc:sldMasterMk cId="1770622465" sldId="2147483725"/>
              <pc:sldLayoutMk cId="2989773368" sldId="2147483730"/>
              <ac:picMk id="6" creationId="{5B52FC64-32C2-A597-58EC-9E30241FC049}"/>
            </ac:picMkLst>
          </pc:picChg>
        </pc:sldLayoutChg>
      </pc:sldMasterChg>
      <pc:sldMasterChg chg="new del mod addSldLayout delSldLayout">
        <pc:chgData name="Zheng, Qi" userId="7288eae4-ca20-4a43-91d4-9b0afa67f22d" providerId="ADAL" clId="{EAFB9F45-E829-3A4A-97D9-1EFC6FB80473}" dt="2025-08-04T15:26:55.702" v="1614" actId="6938"/>
        <pc:sldMasterMkLst>
          <pc:docMk/>
          <pc:sldMasterMk cId="219664291" sldId="2147483726"/>
        </pc:sldMasterMkLst>
        <pc:sldLayoutChg chg="new del replId">
          <pc:chgData name="Zheng, Qi" userId="7288eae4-ca20-4a43-91d4-9b0afa67f22d" providerId="ADAL" clId="{EAFB9F45-E829-3A4A-97D9-1EFC6FB80473}" dt="2025-08-04T15:26:55.702" v="1614" actId="6938"/>
          <pc:sldLayoutMkLst>
            <pc:docMk/>
            <pc:sldMasterMk cId="219664291" sldId="2147483726"/>
            <pc:sldLayoutMk cId="956931501" sldId="2147483727"/>
          </pc:sldLayoutMkLst>
        </pc:sldLayoutChg>
        <pc:sldLayoutChg chg="new del replId">
          <pc:chgData name="Zheng, Qi" userId="7288eae4-ca20-4a43-91d4-9b0afa67f22d" providerId="ADAL" clId="{EAFB9F45-E829-3A4A-97D9-1EFC6FB80473}" dt="2025-08-04T15:26:55.702" v="1614" actId="6938"/>
          <pc:sldLayoutMkLst>
            <pc:docMk/>
            <pc:sldMasterMk cId="219664291" sldId="2147483726"/>
            <pc:sldLayoutMk cId="1249829822" sldId="2147483728"/>
          </pc:sldLayoutMkLst>
        </pc:sldLayoutChg>
        <pc:sldLayoutChg chg="new del replId">
          <pc:chgData name="Zheng, Qi" userId="7288eae4-ca20-4a43-91d4-9b0afa67f22d" providerId="ADAL" clId="{EAFB9F45-E829-3A4A-97D9-1EFC6FB80473}" dt="2025-08-04T15:26:55.702" v="1614" actId="6938"/>
          <pc:sldLayoutMkLst>
            <pc:docMk/>
            <pc:sldMasterMk cId="219664291" sldId="2147483726"/>
            <pc:sldLayoutMk cId="2099592193" sldId="2147483729"/>
          </pc:sldLayoutMkLst>
        </pc:sldLayoutChg>
        <pc:sldLayoutChg chg="new del replId">
          <pc:chgData name="Zheng, Qi" userId="7288eae4-ca20-4a43-91d4-9b0afa67f22d" providerId="ADAL" clId="{EAFB9F45-E829-3A4A-97D9-1EFC6FB80473}" dt="2025-08-04T15:26:55.702" v="1614" actId="6938"/>
          <pc:sldLayoutMkLst>
            <pc:docMk/>
            <pc:sldMasterMk cId="219664291" sldId="2147483726"/>
            <pc:sldLayoutMk cId="3068152266" sldId="2147483730"/>
          </pc:sldLayoutMkLst>
        </pc:sldLayoutChg>
        <pc:sldLayoutChg chg="new del replId">
          <pc:chgData name="Zheng, Qi" userId="7288eae4-ca20-4a43-91d4-9b0afa67f22d" providerId="ADAL" clId="{EAFB9F45-E829-3A4A-97D9-1EFC6FB80473}" dt="2025-08-04T15:26:55.702" v="1614" actId="6938"/>
          <pc:sldLayoutMkLst>
            <pc:docMk/>
            <pc:sldMasterMk cId="219664291" sldId="2147483726"/>
            <pc:sldLayoutMk cId="136243816" sldId="2147483731"/>
          </pc:sldLayoutMkLst>
        </pc:sldLayoutChg>
        <pc:sldLayoutChg chg="new del replId">
          <pc:chgData name="Zheng, Qi" userId="7288eae4-ca20-4a43-91d4-9b0afa67f22d" providerId="ADAL" clId="{EAFB9F45-E829-3A4A-97D9-1EFC6FB80473}" dt="2025-08-04T15:26:55.702" v="1614" actId="6938"/>
          <pc:sldLayoutMkLst>
            <pc:docMk/>
            <pc:sldMasterMk cId="219664291" sldId="2147483726"/>
            <pc:sldLayoutMk cId="3107114380" sldId="2147483732"/>
          </pc:sldLayoutMkLst>
        </pc:sldLayoutChg>
        <pc:sldLayoutChg chg="new del replId">
          <pc:chgData name="Zheng, Qi" userId="7288eae4-ca20-4a43-91d4-9b0afa67f22d" providerId="ADAL" clId="{EAFB9F45-E829-3A4A-97D9-1EFC6FB80473}" dt="2025-08-04T15:26:55.702" v="1614" actId="6938"/>
          <pc:sldLayoutMkLst>
            <pc:docMk/>
            <pc:sldMasterMk cId="219664291" sldId="2147483726"/>
            <pc:sldLayoutMk cId="4217914726" sldId="2147483733"/>
          </pc:sldLayoutMkLst>
        </pc:sldLayoutChg>
        <pc:sldLayoutChg chg="new del replId">
          <pc:chgData name="Zheng, Qi" userId="7288eae4-ca20-4a43-91d4-9b0afa67f22d" providerId="ADAL" clId="{EAFB9F45-E829-3A4A-97D9-1EFC6FB80473}" dt="2025-08-04T15:26:55.702" v="1614" actId="6938"/>
          <pc:sldLayoutMkLst>
            <pc:docMk/>
            <pc:sldMasterMk cId="219664291" sldId="2147483726"/>
            <pc:sldLayoutMk cId="4070119451" sldId="2147483734"/>
          </pc:sldLayoutMkLst>
        </pc:sldLayoutChg>
        <pc:sldLayoutChg chg="new del replId">
          <pc:chgData name="Zheng, Qi" userId="7288eae4-ca20-4a43-91d4-9b0afa67f22d" providerId="ADAL" clId="{EAFB9F45-E829-3A4A-97D9-1EFC6FB80473}" dt="2025-08-04T15:26:55.702" v="1614" actId="6938"/>
          <pc:sldLayoutMkLst>
            <pc:docMk/>
            <pc:sldMasterMk cId="219664291" sldId="2147483726"/>
            <pc:sldLayoutMk cId="3269715240" sldId="2147483735"/>
          </pc:sldLayoutMkLst>
        </pc:sldLayoutChg>
        <pc:sldLayoutChg chg="new del replId">
          <pc:chgData name="Zheng, Qi" userId="7288eae4-ca20-4a43-91d4-9b0afa67f22d" providerId="ADAL" clId="{EAFB9F45-E829-3A4A-97D9-1EFC6FB80473}" dt="2025-08-04T15:26:55.702" v="1614" actId="6938"/>
          <pc:sldLayoutMkLst>
            <pc:docMk/>
            <pc:sldMasterMk cId="219664291" sldId="2147483726"/>
            <pc:sldLayoutMk cId="1195367717" sldId="2147483736"/>
          </pc:sldLayoutMkLst>
        </pc:sldLayoutChg>
        <pc:sldLayoutChg chg="new del replId">
          <pc:chgData name="Zheng, Qi" userId="7288eae4-ca20-4a43-91d4-9b0afa67f22d" providerId="ADAL" clId="{EAFB9F45-E829-3A4A-97D9-1EFC6FB80473}" dt="2025-08-04T15:26:55.702" v="1614" actId="6938"/>
          <pc:sldLayoutMkLst>
            <pc:docMk/>
            <pc:sldMasterMk cId="219664291" sldId="2147483726"/>
            <pc:sldLayoutMk cId="2777459791" sldId="2147483737"/>
          </pc:sldLayoutMkLst>
        </pc:sldLayoutChg>
      </pc:sldMasterChg>
      <pc:sldMasterChg chg="new del mod addSldLayout">
        <pc:chgData name="Zheng, Qi" userId="7288eae4-ca20-4a43-91d4-9b0afa67f22d" providerId="ADAL" clId="{EAFB9F45-E829-3A4A-97D9-1EFC6FB80473}" dt="2025-08-04T15:27:18.769" v="1616" actId="2696"/>
        <pc:sldMasterMkLst>
          <pc:docMk/>
          <pc:sldMasterMk cId="1997267502" sldId="2147483726"/>
        </pc:sldMasterMkLst>
        <pc:sldLayoutChg chg="new replId">
          <pc:chgData name="Zheng, Qi" userId="7288eae4-ca20-4a43-91d4-9b0afa67f22d" providerId="ADAL" clId="{EAFB9F45-E829-3A4A-97D9-1EFC6FB80473}" dt="2025-08-04T15:27:05.204" v="1615" actId="6938"/>
          <pc:sldLayoutMkLst>
            <pc:docMk/>
            <pc:sldMasterMk cId="1997267502" sldId="2147483726"/>
            <pc:sldLayoutMk cId="4157789322" sldId="2147483727"/>
          </pc:sldLayoutMkLst>
        </pc:sldLayoutChg>
        <pc:sldLayoutChg chg="new replId">
          <pc:chgData name="Zheng, Qi" userId="7288eae4-ca20-4a43-91d4-9b0afa67f22d" providerId="ADAL" clId="{EAFB9F45-E829-3A4A-97D9-1EFC6FB80473}" dt="2025-08-04T15:27:05.204" v="1615" actId="6938"/>
          <pc:sldLayoutMkLst>
            <pc:docMk/>
            <pc:sldMasterMk cId="1997267502" sldId="2147483726"/>
            <pc:sldLayoutMk cId="811171111" sldId="2147483728"/>
          </pc:sldLayoutMkLst>
        </pc:sldLayoutChg>
        <pc:sldLayoutChg chg="new replId">
          <pc:chgData name="Zheng, Qi" userId="7288eae4-ca20-4a43-91d4-9b0afa67f22d" providerId="ADAL" clId="{EAFB9F45-E829-3A4A-97D9-1EFC6FB80473}" dt="2025-08-04T15:27:05.204" v="1615" actId="6938"/>
          <pc:sldLayoutMkLst>
            <pc:docMk/>
            <pc:sldMasterMk cId="1997267502" sldId="2147483726"/>
            <pc:sldLayoutMk cId="311792818" sldId="2147483729"/>
          </pc:sldLayoutMkLst>
        </pc:sldLayoutChg>
        <pc:sldLayoutChg chg="new replId">
          <pc:chgData name="Zheng, Qi" userId="7288eae4-ca20-4a43-91d4-9b0afa67f22d" providerId="ADAL" clId="{EAFB9F45-E829-3A4A-97D9-1EFC6FB80473}" dt="2025-08-04T15:27:05.204" v="1615" actId="6938"/>
          <pc:sldLayoutMkLst>
            <pc:docMk/>
            <pc:sldMasterMk cId="1997267502" sldId="2147483726"/>
            <pc:sldLayoutMk cId="3625495057" sldId="2147483730"/>
          </pc:sldLayoutMkLst>
        </pc:sldLayoutChg>
        <pc:sldLayoutChg chg="new replId">
          <pc:chgData name="Zheng, Qi" userId="7288eae4-ca20-4a43-91d4-9b0afa67f22d" providerId="ADAL" clId="{EAFB9F45-E829-3A4A-97D9-1EFC6FB80473}" dt="2025-08-04T15:27:05.204" v="1615" actId="6938"/>
          <pc:sldLayoutMkLst>
            <pc:docMk/>
            <pc:sldMasterMk cId="1997267502" sldId="2147483726"/>
            <pc:sldLayoutMk cId="506691880" sldId="2147483731"/>
          </pc:sldLayoutMkLst>
        </pc:sldLayoutChg>
        <pc:sldLayoutChg chg="new replId">
          <pc:chgData name="Zheng, Qi" userId="7288eae4-ca20-4a43-91d4-9b0afa67f22d" providerId="ADAL" clId="{EAFB9F45-E829-3A4A-97D9-1EFC6FB80473}" dt="2025-08-04T15:27:05.204" v="1615" actId="6938"/>
          <pc:sldLayoutMkLst>
            <pc:docMk/>
            <pc:sldMasterMk cId="1997267502" sldId="2147483726"/>
            <pc:sldLayoutMk cId="3489349824" sldId="2147483732"/>
          </pc:sldLayoutMkLst>
        </pc:sldLayoutChg>
        <pc:sldLayoutChg chg="new replId">
          <pc:chgData name="Zheng, Qi" userId="7288eae4-ca20-4a43-91d4-9b0afa67f22d" providerId="ADAL" clId="{EAFB9F45-E829-3A4A-97D9-1EFC6FB80473}" dt="2025-08-04T15:27:05.204" v="1615" actId="6938"/>
          <pc:sldLayoutMkLst>
            <pc:docMk/>
            <pc:sldMasterMk cId="1997267502" sldId="2147483726"/>
            <pc:sldLayoutMk cId="3180577011" sldId="2147483733"/>
          </pc:sldLayoutMkLst>
        </pc:sldLayoutChg>
        <pc:sldLayoutChg chg="new replId">
          <pc:chgData name="Zheng, Qi" userId="7288eae4-ca20-4a43-91d4-9b0afa67f22d" providerId="ADAL" clId="{EAFB9F45-E829-3A4A-97D9-1EFC6FB80473}" dt="2025-08-04T15:27:05.204" v="1615" actId="6938"/>
          <pc:sldLayoutMkLst>
            <pc:docMk/>
            <pc:sldMasterMk cId="1997267502" sldId="2147483726"/>
            <pc:sldLayoutMk cId="672791556" sldId="2147483734"/>
          </pc:sldLayoutMkLst>
        </pc:sldLayoutChg>
        <pc:sldLayoutChg chg="new replId">
          <pc:chgData name="Zheng, Qi" userId="7288eae4-ca20-4a43-91d4-9b0afa67f22d" providerId="ADAL" clId="{EAFB9F45-E829-3A4A-97D9-1EFC6FB80473}" dt="2025-08-04T15:27:05.204" v="1615" actId="6938"/>
          <pc:sldLayoutMkLst>
            <pc:docMk/>
            <pc:sldMasterMk cId="1997267502" sldId="2147483726"/>
            <pc:sldLayoutMk cId="1501108923" sldId="2147483735"/>
          </pc:sldLayoutMkLst>
        </pc:sldLayoutChg>
        <pc:sldLayoutChg chg="new replId">
          <pc:chgData name="Zheng, Qi" userId="7288eae4-ca20-4a43-91d4-9b0afa67f22d" providerId="ADAL" clId="{EAFB9F45-E829-3A4A-97D9-1EFC6FB80473}" dt="2025-08-04T15:27:05.204" v="1615" actId="6938"/>
          <pc:sldLayoutMkLst>
            <pc:docMk/>
            <pc:sldMasterMk cId="1997267502" sldId="2147483726"/>
            <pc:sldLayoutMk cId="1789726057" sldId="2147483736"/>
          </pc:sldLayoutMkLst>
        </pc:sldLayoutChg>
        <pc:sldLayoutChg chg="new replId">
          <pc:chgData name="Zheng, Qi" userId="7288eae4-ca20-4a43-91d4-9b0afa67f22d" providerId="ADAL" clId="{EAFB9F45-E829-3A4A-97D9-1EFC6FB80473}" dt="2025-08-04T15:27:05.204" v="1615" actId="6938"/>
          <pc:sldLayoutMkLst>
            <pc:docMk/>
            <pc:sldMasterMk cId="1997267502" sldId="2147483726"/>
            <pc:sldLayoutMk cId="907371753" sldId="214748373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44FFE-B1C3-8847-BE45-53A3C9097AD5}" type="datetimeFigureOut">
              <a:rPr lang="en-CN" smtClean="0"/>
              <a:t>10/02/2025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7ACC8-547D-EA40-AB6D-0E350E6EAB5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9045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ver_page_1_1_fro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3137694"/>
            <a:ext cx="8081962" cy="582611"/>
          </a:xfrm>
        </p:spPr>
        <p:txBody>
          <a:bodyPr anchor="b">
            <a:no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38" y="4139396"/>
            <a:ext cx="7657419" cy="98777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0DD695-A5A3-6049-27B4-559E9F498B37}"/>
              </a:ext>
            </a:extLst>
          </p:cNvPr>
          <p:cNvSpPr/>
          <p:nvPr userDrawn="1"/>
        </p:nvSpPr>
        <p:spPr>
          <a:xfrm>
            <a:off x="571500" y="4155725"/>
            <a:ext cx="375557" cy="353098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680C22-725C-88BB-D800-5B21DD623CD7}"/>
              </a:ext>
            </a:extLst>
          </p:cNvPr>
          <p:cNvSpPr/>
          <p:nvPr userDrawn="1"/>
        </p:nvSpPr>
        <p:spPr>
          <a:xfrm>
            <a:off x="6766560" y="4633283"/>
            <a:ext cx="3611880" cy="3611880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5ABD8C-A374-0DE3-47E8-182FE6309CE3}"/>
              </a:ext>
            </a:extLst>
          </p:cNvPr>
          <p:cNvSpPr/>
          <p:nvPr userDrawn="1"/>
        </p:nvSpPr>
        <p:spPr>
          <a:xfrm>
            <a:off x="8012184" y="-483701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43A46-207A-C482-592F-78E3E54909A7}"/>
              </a:ext>
            </a:extLst>
          </p:cNvPr>
          <p:cNvSpPr/>
          <p:nvPr userDrawn="1"/>
        </p:nvSpPr>
        <p:spPr>
          <a:xfrm>
            <a:off x="8300058" y="3428999"/>
            <a:ext cx="1959429" cy="1959429"/>
          </a:xfrm>
          <a:prstGeom prst="ellipse">
            <a:avLst/>
          </a:prstGeom>
          <a:noFill/>
          <a:ln>
            <a:solidFill>
              <a:srgbClr val="174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4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C338AB25-4B8F-D884-B6BD-FA6B4F6A94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5" y="160508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4213BE7E-4A9F-7ADD-933A-7FFBEC0F2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5370" y="68355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52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597693"/>
            <a:ext cx="4894262" cy="582611"/>
          </a:xfrm>
        </p:spPr>
        <p:txBody>
          <a:bodyPr anchor="b">
            <a:normAutofit/>
          </a:bodyPr>
          <a:lstStyle>
            <a:lvl1pPr>
              <a:defRPr sz="3375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Content</a:t>
            </a:r>
          </a:p>
        </p:txBody>
      </p:sp>
      <p:pic>
        <p:nvPicPr>
          <p:cNvPr id="5" name="Picture 4" descr="A signpost with different colored signs&#10;&#10;AI-generated content may be incorrect.">
            <a:extLst>
              <a:ext uri="{FF2B5EF4-FFF2-40B4-BE49-F238E27FC236}">
                <a16:creationId xmlns:a16="http://schemas.microsoft.com/office/drawing/2014/main" id="{1D658FFA-10EA-AA31-BE73-B5592385D6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1927" y="1303867"/>
            <a:ext cx="8331200" cy="555413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1458914"/>
            <a:ext cx="8081962" cy="4581668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541C569-9779-664D-7FBE-A55D1F17BA23}"/>
              </a:ext>
            </a:extLst>
          </p:cNvPr>
          <p:cNvSpPr/>
          <p:nvPr userDrawn="1"/>
        </p:nvSpPr>
        <p:spPr>
          <a:xfrm>
            <a:off x="223520" y="-154212"/>
            <a:ext cx="196846" cy="1596931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 dirty="0"/>
          </a:p>
        </p:txBody>
      </p:sp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3CF0580D-922E-4CD5-E910-E7F95C98A5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407" y="6021601"/>
            <a:ext cx="1771770" cy="7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79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1B680C22-725C-88BB-D800-5B21DD623CD7}"/>
              </a:ext>
            </a:extLst>
          </p:cNvPr>
          <p:cNvSpPr/>
          <p:nvPr userDrawn="1"/>
        </p:nvSpPr>
        <p:spPr>
          <a:xfrm>
            <a:off x="-924008" y="-742543"/>
            <a:ext cx="1771771" cy="1848643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5ABD8C-A374-0DE3-47E8-182FE6309CE3}"/>
              </a:ext>
            </a:extLst>
          </p:cNvPr>
          <p:cNvSpPr/>
          <p:nvPr userDrawn="1"/>
        </p:nvSpPr>
        <p:spPr>
          <a:xfrm>
            <a:off x="230954" y="489291"/>
            <a:ext cx="616809" cy="616809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09A8D-3D21-6F0B-BDBD-4794D4FBF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123" y="489291"/>
            <a:ext cx="3937837" cy="708607"/>
          </a:xfrm>
        </p:spPr>
        <p:txBody>
          <a:bodyPr anchor="b">
            <a:noAutofit/>
          </a:bodyPr>
          <a:lstStyle>
            <a:lvl1pPr algn="l">
              <a:defRPr sz="3200" b="1" i="0">
                <a:solidFill>
                  <a:schemeClr val="tx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Titles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A3F9B-E202-6C7C-6D86-A34963A3B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290" y="1350159"/>
            <a:ext cx="7657419" cy="98777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38193F6-5572-3D2C-6406-397EA83615C7}"/>
              </a:ext>
            </a:extLst>
          </p:cNvPr>
          <p:cNvSpPr/>
          <p:nvPr userDrawn="1"/>
        </p:nvSpPr>
        <p:spPr>
          <a:xfrm>
            <a:off x="8532509" y="108754"/>
            <a:ext cx="380537" cy="380537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D10EE9-8B0E-87D8-E4C6-E25CDD9E2637}"/>
              </a:ext>
            </a:extLst>
          </p:cNvPr>
          <p:cNvSpPr/>
          <p:nvPr userDrawn="1"/>
        </p:nvSpPr>
        <p:spPr>
          <a:xfrm>
            <a:off x="8807866" y="108754"/>
            <a:ext cx="260164" cy="271452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7EFC3A1C-3C53-E4EE-AB89-41C7AA74A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07" y="6021601"/>
            <a:ext cx="1771770" cy="7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88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729105"/>
            <a:ext cx="8081962" cy="582611"/>
          </a:xfrm>
        </p:spPr>
        <p:txBody>
          <a:bodyPr anchor="b">
            <a:normAutofit/>
          </a:bodyPr>
          <a:lstStyle>
            <a:lvl1pPr>
              <a:defRPr sz="3375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1474347"/>
            <a:ext cx="8081962" cy="1633537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61E184C-A1DB-76D0-AF1D-A8470B6ECE45}"/>
              </a:ext>
            </a:extLst>
          </p:cNvPr>
          <p:cNvSpPr/>
          <p:nvPr userDrawn="1"/>
        </p:nvSpPr>
        <p:spPr>
          <a:xfrm>
            <a:off x="223520" y="-154212"/>
            <a:ext cx="196846" cy="1596931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 dirty="0"/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F9F48502-39DD-8B9B-4C46-E35C5FAA0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07" y="6021601"/>
            <a:ext cx="1771770" cy="7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6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&amp; (Sub) Tit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093" y="2724151"/>
            <a:ext cx="3157486" cy="827142"/>
          </a:xfrm>
        </p:spPr>
        <p:txBody>
          <a:bodyPr anchor="b">
            <a:normAutofit/>
          </a:bodyPr>
          <a:lstStyle>
            <a:lvl1pPr>
              <a:defRPr sz="3375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093" y="4286249"/>
            <a:ext cx="3298712" cy="82714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tree next to a brick building&#10;&#10;AI-generated content may be incorrect.">
            <a:extLst>
              <a:ext uri="{FF2B5EF4-FFF2-40B4-BE49-F238E27FC236}">
                <a16:creationId xmlns:a16="http://schemas.microsoft.com/office/drawing/2014/main" id="{D2F76B9A-C358-CA68-A06D-EDA817FAE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3" t="-2" r="31549" b="50"/>
          <a:stretch>
            <a:fillRect/>
          </a:stretch>
        </p:blipFill>
        <p:spPr>
          <a:xfrm>
            <a:off x="3472805" y="0"/>
            <a:ext cx="5671195" cy="6858000"/>
          </a:xfrm>
          <a:prstGeom prst="rect">
            <a:avLst/>
          </a:prstGeom>
          <a:effectLst/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985F1659-F1BB-14E5-EEF2-D06A96EC10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951" y="6030479"/>
            <a:ext cx="1771770" cy="7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987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&amp; (Sub) Tit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093" y="2724151"/>
            <a:ext cx="3157486" cy="827142"/>
          </a:xfrm>
        </p:spPr>
        <p:txBody>
          <a:bodyPr anchor="b">
            <a:normAutofit/>
          </a:bodyPr>
          <a:lstStyle>
            <a:lvl1pPr>
              <a:defRPr sz="3375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093" y="4286249"/>
            <a:ext cx="3298712" cy="82714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C392C-6C01-3EF6-07C2-17AED3536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65" r="26215"/>
          <a:stretch>
            <a:fillRect/>
          </a:stretch>
        </p:blipFill>
        <p:spPr>
          <a:xfrm>
            <a:off x="3472805" y="0"/>
            <a:ext cx="5671195" cy="6858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E5CF4CA3-0922-CCC3-1859-9CB7A1E6FB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951" y="6030479"/>
            <a:ext cx="1771770" cy="7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65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&amp; (Sub) Tit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093" y="2724151"/>
            <a:ext cx="3157486" cy="827142"/>
          </a:xfrm>
        </p:spPr>
        <p:txBody>
          <a:bodyPr anchor="b">
            <a:normAutofit/>
          </a:bodyPr>
          <a:lstStyle>
            <a:lvl1pPr>
              <a:defRPr sz="3375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093" y="4286249"/>
            <a:ext cx="3298712" cy="82714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 row of greenhouses with trees and grass&#10;&#10;AI-generated content may be incorrect.">
            <a:extLst>
              <a:ext uri="{FF2B5EF4-FFF2-40B4-BE49-F238E27FC236}">
                <a16:creationId xmlns:a16="http://schemas.microsoft.com/office/drawing/2014/main" id="{532A1ACE-2994-A7AD-F3BD-F390E097BE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674" t="1976" r="31305"/>
          <a:stretch>
            <a:fillRect/>
          </a:stretch>
        </p:blipFill>
        <p:spPr>
          <a:xfrm>
            <a:off x="3472805" y="0"/>
            <a:ext cx="5671195" cy="6858000"/>
          </a:xfrm>
          <a:prstGeom prst="rect">
            <a:avLst/>
          </a:prstGeom>
          <a:effectLst/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5A3F5D69-06A5-8FFC-AEEB-8C6DAD917E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951" y="6030479"/>
            <a:ext cx="1771770" cy="7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88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&amp; (Sub) Titl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4093" y="2724151"/>
            <a:ext cx="3157486" cy="827142"/>
          </a:xfrm>
        </p:spPr>
        <p:txBody>
          <a:bodyPr anchor="b">
            <a:normAutofit/>
          </a:bodyPr>
          <a:lstStyle>
            <a:lvl1pPr>
              <a:defRPr sz="3375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093" y="4286249"/>
            <a:ext cx="3298712" cy="82714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A path with a white arch and pink flowers&#10;&#10;AI-generated content may be incorrect.">
            <a:extLst>
              <a:ext uri="{FF2B5EF4-FFF2-40B4-BE49-F238E27FC236}">
                <a16:creationId xmlns:a16="http://schemas.microsoft.com/office/drawing/2014/main" id="{9DA972A7-BC10-7E66-8B26-93EF2DF6ED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763" t="990" r="26014" b="1338"/>
          <a:stretch>
            <a:fillRect/>
          </a:stretch>
        </p:blipFill>
        <p:spPr>
          <a:xfrm>
            <a:off x="3472804" y="0"/>
            <a:ext cx="5671195" cy="6858000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C27AECC0-9975-05CA-5897-A167855E93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951" y="6030479"/>
            <a:ext cx="1771770" cy="7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29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&amp; (Sub) Titl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65D3-2C53-0A4D-A326-4820B65D9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98717"/>
            <a:ext cx="7886700" cy="6302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kern="1200" spc="40" baseline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ea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5BE35-A6B9-E842-9C1A-ADDF9F20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5795964"/>
            <a:ext cx="7886700" cy="6302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950" b="0" i="0" spc="40" baseline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47781-A00B-2544-941F-3494B5BFE7C6}"/>
              </a:ext>
            </a:extLst>
          </p:cNvPr>
          <p:cNvSpPr txBox="1"/>
          <p:nvPr userDrawn="1"/>
        </p:nvSpPr>
        <p:spPr>
          <a:xfrm>
            <a:off x="5963478" y="40419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5EC375-D5DE-3543-88E1-DF45D3530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28800"/>
            <a:ext cx="9143299" cy="27523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8495C9FE-A972-50BB-5344-76D28C13C5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28" y="578878"/>
            <a:ext cx="1634985" cy="91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EA15B410-0DFC-982F-EE32-3E786C1D3A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10713" y="440721"/>
            <a:ext cx="2119066" cy="8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&amp; (Sub) Titl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7BBEE8-E691-174E-9837-8BFE3DB097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30388"/>
            <a:ext cx="9144000" cy="27523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47781-A00B-2544-941F-3494B5BFE7C6}"/>
              </a:ext>
            </a:extLst>
          </p:cNvPr>
          <p:cNvSpPr txBox="1"/>
          <p:nvPr userDrawn="1"/>
        </p:nvSpPr>
        <p:spPr>
          <a:xfrm>
            <a:off x="5963478" y="40419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AC5F049-9638-C543-9E5B-FB2A404A0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5795964"/>
            <a:ext cx="7886700" cy="6302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950" b="0" i="0" spc="40" baseline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EC1752-EAD7-B56C-71FF-25E33CCF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98717"/>
            <a:ext cx="7886700" cy="6302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kern="1200" spc="40" baseline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ea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AC57BCB2-035F-FB93-CEB5-70D2E4138D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28" y="578878"/>
            <a:ext cx="1634985" cy="91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E082D946-FD81-7956-1101-7BCAA46462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0713" y="440721"/>
            <a:ext cx="2119066" cy="8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79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&amp; (Sub) Title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947781-A00B-2544-941F-3494B5BFE7C6}"/>
              </a:ext>
            </a:extLst>
          </p:cNvPr>
          <p:cNvSpPr txBox="1"/>
          <p:nvPr userDrawn="1"/>
        </p:nvSpPr>
        <p:spPr>
          <a:xfrm>
            <a:off x="5963480" y="404191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DB889F-780A-0846-B2B5-15AD1E459E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8"/>
            <a:ext cx="9144000" cy="4041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BC62F62-5177-8943-9744-DDF61D9F18F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23888" y="5179762"/>
            <a:ext cx="7886700" cy="7086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950" b="0" i="0" spc="40" baseline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901D51-7DB8-DDFA-C5B5-F43DEAE6C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191954"/>
            <a:ext cx="7886700" cy="6302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kern="1200" spc="40" baseline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ea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4CDDB0BB-AC78-4FAE-5DDF-0D972027CD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3401" y="5985293"/>
            <a:ext cx="1907674" cy="76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54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ver_page_1_1_bottom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3137694"/>
            <a:ext cx="8081962" cy="582611"/>
          </a:xfrm>
        </p:spPr>
        <p:txBody>
          <a:bodyPr anchor="b">
            <a:no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38" y="4139396"/>
            <a:ext cx="7657419" cy="98777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0DD695-A5A3-6049-27B4-559E9F498B37}"/>
              </a:ext>
            </a:extLst>
          </p:cNvPr>
          <p:cNvSpPr/>
          <p:nvPr userDrawn="1"/>
        </p:nvSpPr>
        <p:spPr>
          <a:xfrm>
            <a:off x="571500" y="4155725"/>
            <a:ext cx="375557" cy="353098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680C22-725C-88BB-D800-5B21DD623CD7}"/>
              </a:ext>
            </a:extLst>
          </p:cNvPr>
          <p:cNvSpPr/>
          <p:nvPr userDrawn="1"/>
        </p:nvSpPr>
        <p:spPr>
          <a:xfrm>
            <a:off x="6766560" y="4633283"/>
            <a:ext cx="3611880" cy="3611880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5ABD8C-A374-0DE3-47E8-182FE6309CE3}"/>
              </a:ext>
            </a:extLst>
          </p:cNvPr>
          <p:cNvSpPr/>
          <p:nvPr userDrawn="1"/>
        </p:nvSpPr>
        <p:spPr>
          <a:xfrm>
            <a:off x="8012184" y="-483701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43A46-207A-C482-592F-78E3E54909A7}"/>
              </a:ext>
            </a:extLst>
          </p:cNvPr>
          <p:cNvSpPr/>
          <p:nvPr userDrawn="1"/>
        </p:nvSpPr>
        <p:spPr>
          <a:xfrm>
            <a:off x="8300058" y="3428999"/>
            <a:ext cx="1959429" cy="1959429"/>
          </a:xfrm>
          <a:prstGeom prst="ellipse">
            <a:avLst/>
          </a:prstGeom>
          <a:noFill/>
          <a:ln>
            <a:solidFill>
              <a:srgbClr val="174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4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542641C2-C775-4E4C-0FB3-3B690A85EC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5" y="6143150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37880DA0-DB7B-3E4F-2F1C-003048AC8E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5370" y="6050997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28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&amp; (Sub) Titles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3137694"/>
            <a:ext cx="8081962" cy="582611"/>
          </a:xfrm>
        </p:spPr>
        <p:txBody>
          <a:bodyPr anchor="b">
            <a:normAutofit/>
          </a:bodyPr>
          <a:lstStyle>
            <a:lvl1pPr>
              <a:defRPr sz="3375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3912747"/>
            <a:ext cx="8081962" cy="1633537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75684A36-C8D9-2E8A-B1A0-78564A02B6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5" y="6143150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FC4077EC-BA75-AEE6-F5A7-61A97E48B7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5370" y="6050997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58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 &amp; (Sub) Titles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3137694"/>
            <a:ext cx="8081962" cy="582611"/>
          </a:xfrm>
        </p:spPr>
        <p:txBody>
          <a:bodyPr anchor="b">
            <a:normAutofit/>
          </a:bodyPr>
          <a:lstStyle>
            <a:lvl1pPr>
              <a:defRPr sz="3375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538" y="3912747"/>
            <a:ext cx="8081962" cy="1633537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2AA4747-2C73-5969-2D4B-2B12154F2ABC}"/>
              </a:ext>
            </a:extLst>
          </p:cNvPr>
          <p:cNvSpPr/>
          <p:nvPr userDrawn="1"/>
        </p:nvSpPr>
        <p:spPr>
          <a:xfrm>
            <a:off x="223520" y="-154212"/>
            <a:ext cx="196846" cy="1596931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 dirty="0"/>
          </a:p>
        </p:txBody>
      </p:sp>
      <p:pic>
        <p:nvPicPr>
          <p:cNvPr id="4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3B78C428-CC9B-E5CD-9FF8-22561B8141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5" y="6143150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063116BF-2AD5-4720-8B36-8AA247898C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5370" y="6050997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47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&amp; (Sub) Titles without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1B680C22-725C-88BB-D800-5B21DD623CD7}"/>
              </a:ext>
            </a:extLst>
          </p:cNvPr>
          <p:cNvSpPr/>
          <p:nvPr userDrawn="1"/>
        </p:nvSpPr>
        <p:spPr>
          <a:xfrm>
            <a:off x="-3269055" y="1514488"/>
            <a:ext cx="4690094" cy="4893583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5ABD8C-A374-0DE3-47E8-182FE6309CE3}"/>
              </a:ext>
            </a:extLst>
          </p:cNvPr>
          <p:cNvSpPr/>
          <p:nvPr userDrawn="1"/>
        </p:nvSpPr>
        <p:spPr>
          <a:xfrm>
            <a:off x="-924008" y="2631263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F0CEBA-4611-67DD-AA69-DEAC6274F558}"/>
              </a:ext>
            </a:extLst>
          </p:cNvPr>
          <p:cNvSpPr/>
          <p:nvPr userDrawn="1"/>
        </p:nvSpPr>
        <p:spPr>
          <a:xfrm>
            <a:off x="-3558089" y="-603722"/>
            <a:ext cx="3533855" cy="864805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09A8D-3D21-6F0B-BDBD-4794D4FBF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1422" y="3429000"/>
            <a:ext cx="5331417" cy="708607"/>
          </a:xfrm>
        </p:spPr>
        <p:txBody>
          <a:bodyPr anchor="b">
            <a:noAutofit/>
          </a:bodyPr>
          <a:lstStyle>
            <a:lvl1pPr algn="ctr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Section Header</a:t>
            </a:r>
          </a:p>
        </p:txBody>
      </p:sp>
      <p:pic>
        <p:nvPicPr>
          <p:cNvPr id="3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DEF94C03-7770-FD1B-D2F6-CCF9270766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155" y="6123788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15F4821F-7667-BCF5-D859-FB80E306FC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0" y="6031635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72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mplate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3137694"/>
            <a:ext cx="8081962" cy="582611"/>
          </a:xfrm>
        </p:spPr>
        <p:txBody>
          <a:bodyPr anchor="b">
            <a:no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38" y="4139396"/>
            <a:ext cx="7657419" cy="98777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0DD695-A5A3-6049-27B4-559E9F498B37}"/>
              </a:ext>
            </a:extLst>
          </p:cNvPr>
          <p:cNvSpPr/>
          <p:nvPr userDrawn="1"/>
        </p:nvSpPr>
        <p:spPr>
          <a:xfrm>
            <a:off x="571500" y="4155725"/>
            <a:ext cx="375557" cy="353098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680C22-725C-88BB-D800-5B21DD623CD7}"/>
              </a:ext>
            </a:extLst>
          </p:cNvPr>
          <p:cNvSpPr/>
          <p:nvPr userDrawn="1"/>
        </p:nvSpPr>
        <p:spPr>
          <a:xfrm>
            <a:off x="6766560" y="4633283"/>
            <a:ext cx="3611880" cy="3611880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5ABD8C-A374-0DE3-47E8-182FE6309CE3}"/>
              </a:ext>
            </a:extLst>
          </p:cNvPr>
          <p:cNvSpPr/>
          <p:nvPr userDrawn="1"/>
        </p:nvSpPr>
        <p:spPr>
          <a:xfrm>
            <a:off x="8012184" y="-483701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43A46-207A-C482-592F-78E3E54909A7}"/>
              </a:ext>
            </a:extLst>
          </p:cNvPr>
          <p:cNvSpPr/>
          <p:nvPr userDrawn="1"/>
        </p:nvSpPr>
        <p:spPr>
          <a:xfrm>
            <a:off x="8300058" y="3428999"/>
            <a:ext cx="1959429" cy="1959429"/>
          </a:xfrm>
          <a:prstGeom prst="ellipse">
            <a:avLst/>
          </a:prstGeom>
          <a:noFill/>
          <a:ln>
            <a:solidFill>
              <a:srgbClr val="174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4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B080A0AD-C86F-AC4B-D058-E1895479B5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5" y="215995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1A438A00-853C-93B8-E4D7-8422517480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5370" y="123842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33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mplate_co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3137694"/>
            <a:ext cx="8081962" cy="582611"/>
          </a:xfrm>
        </p:spPr>
        <p:txBody>
          <a:bodyPr anchor="b">
            <a:no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38" y="4139396"/>
            <a:ext cx="7657419" cy="98777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0DD695-A5A3-6049-27B4-559E9F498B37}"/>
              </a:ext>
            </a:extLst>
          </p:cNvPr>
          <p:cNvSpPr/>
          <p:nvPr userDrawn="1"/>
        </p:nvSpPr>
        <p:spPr>
          <a:xfrm>
            <a:off x="571500" y="4155725"/>
            <a:ext cx="375557" cy="353098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680C22-725C-88BB-D800-5B21DD623CD7}"/>
              </a:ext>
            </a:extLst>
          </p:cNvPr>
          <p:cNvSpPr/>
          <p:nvPr userDrawn="1"/>
        </p:nvSpPr>
        <p:spPr>
          <a:xfrm>
            <a:off x="6766560" y="4633283"/>
            <a:ext cx="3611880" cy="3611880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5ABD8C-A374-0DE3-47E8-182FE6309CE3}"/>
              </a:ext>
            </a:extLst>
          </p:cNvPr>
          <p:cNvSpPr/>
          <p:nvPr userDrawn="1"/>
        </p:nvSpPr>
        <p:spPr>
          <a:xfrm>
            <a:off x="8012184" y="-483701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43A46-207A-C482-592F-78E3E54909A7}"/>
              </a:ext>
            </a:extLst>
          </p:cNvPr>
          <p:cNvSpPr/>
          <p:nvPr userDrawn="1"/>
        </p:nvSpPr>
        <p:spPr>
          <a:xfrm>
            <a:off x="8300058" y="3428999"/>
            <a:ext cx="1959429" cy="1959429"/>
          </a:xfrm>
          <a:prstGeom prst="ellipse">
            <a:avLst/>
          </a:prstGeom>
          <a:noFill/>
          <a:ln>
            <a:solidFill>
              <a:srgbClr val="174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4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0B4A63BE-A195-2BAD-6789-9EA0AA1060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5" y="6143150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6A6F1362-53D2-4323-5990-EA80CB9D0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5370" y="6050997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67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mplate_cover3">
    <p:bg>
      <p:bgPr>
        <a:solidFill>
          <a:srgbClr val="1745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3137694"/>
            <a:ext cx="8081962" cy="582611"/>
          </a:xfrm>
        </p:spPr>
        <p:txBody>
          <a:bodyPr anchor="b">
            <a:noAutofit/>
          </a:bodyPr>
          <a:lstStyle>
            <a:lvl1pPr>
              <a:defRPr sz="4800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38" y="4139396"/>
            <a:ext cx="7657419" cy="98777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0DD695-A5A3-6049-27B4-559E9F498B37}"/>
              </a:ext>
            </a:extLst>
          </p:cNvPr>
          <p:cNvSpPr/>
          <p:nvPr userDrawn="1"/>
        </p:nvSpPr>
        <p:spPr>
          <a:xfrm>
            <a:off x="571500" y="4155725"/>
            <a:ext cx="375557" cy="353098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680C22-725C-88BB-D800-5B21DD623CD7}"/>
              </a:ext>
            </a:extLst>
          </p:cNvPr>
          <p:cNvSpPr/>
          <p:nvPr userDrawn="1"/>
        </p:nvSpPr>
        <p:spPr>
          <a:xfrm>
            <a:off x="6766560" y="4633283"/>
            <a:ext cx="3611880" cy="3611880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5ABD8C-A374-0DE3-47E8-182FE6309CE3}"/>
              </a:ext>
            </a:extLst>
          </p:cNvPr>
          <p:cNvSpPr/>
          <p:nvPr userDrawn="1"/>
        </p:nvSpPr>
        <p:spPr>
          <a:xfrm>
            <a:off x="8012184" y="-483701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43A46-207A-C482-592F-78E3E54909A7}"/>
              </a:ext>
            </a:extLst>
          </p:cNvPr>
          <p:cNvSpPr/>
          <p:nvPr userDrawn="1"/>
        </p:nvSpPr>
        <p:spPr>
          <a:xfrm>
            <a:off x="8300058" y="3428999"/>
            <a:ext cx="1959429" cy="195942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6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93C0CBF7-80D5-C333-54A0-3143E0DD75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92" y="154522"/>
            <a:ext cx="1380130" cy="7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ADDBDA5D-3B0F-77CB-0FF0-634CD9A257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37122" y="96647"/>
            <a:ext cx="1728895" cy="69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287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mplate_cover4">
    <p:bg>
      <p:bgPr>
        <a:solidFill>
          <a:srgbClr val="1745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3137694"/>
            <a:ext cx="8081962" cy="582611"/>
          </a:xfrm>
        </p:spPr>
        <p:txBody>
          <a:bodyPr anchor="b">
            <a:noAutofit/>
          </a:bodyPr>
          <a:lstStyle>
            <a:lvl1pPr>
              <a:defRPr sz="4800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38" y="4139396"/>
            <a:ext cx="7657419" cy="98777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0DD695-A5A3-6049-27B4-559E9F498B37}"/>
              </a:ext>
            </a:extLst>
          </p:cNvPr>
          <p:cNvSpPr/>
          <p:nvPr userDrawn="1"/>
        </p:nvSpPr>
        <p:spPr>
          <a:xfrm>
            <a:off x="571500" y="4155725"/>
            <a:ext cx="375557" cy="353098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680C22-725C-88BB-D800-5B21DD623CD7}"/>
              </a:ext>
            </a:extLst>
          </p:cNvPr>
          <p:cNvSpPr/>
          <p:nvPr userDrawn="1"/>
        </p:nvSpPr>
        <p:spPr>
          <a:xfrm>
            <a:off x="6766560" y="4633283"/>
            <a:ext cx="3611880" cy="3611880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5ABD8C-A374-0DE3-47E8-182FE6309CE3}"/>
              </a:ext>
            </a:extLst>
          </p:cNvPr>
          <p:cNvSpPr/>
          <p:nvPr userDrawn="1"/>
        </p:nvSpPr>
        <p:spPr>
          <a:xfrm>
            <a:off x="8012184" y="-483701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43A46-207A-C482-592F-78E3E54909A7}"/>
              </a:ext>
            </a:extLst>
          </p:cNvPr>
          <p:cNvSpPr/>
          <p:nvPr userDrawn="1"/>
        </p:nvSpPr>
        <p:spPr>
          <a:xfrm>
            <a:off x="8300058" y="3428999"/>
            <a:ext cx="1959429" cy="195942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4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C76228FF-DACB-717D-771B-41914D49CD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92" y="6081677"/>
            <a:ext cx="1380130" cy="7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2673DC64-E514-2635-8D10-137BECFBB8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37122" y="6023802"/>
            <a:ext cx="1728895" cy="69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864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9684" y="1775222"/>
            <a:ext cx="7657419" cy="4071396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680C22-725C-88BB-D800-5B21DD623CD7}"/>
              </a:ext>
            </a:extLst>
          </p:cNvPr>
          <p:cNvSpPr/>
          <p:nvPr userDrawn="1"/>
        </p:nvSpPr>
        <p:spPr>
          <a:xfrm>
            <a:off x="-3524141" y="0"/>
            <a:ext cx="6577307" cy="6862676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5ABD8C-A374-0DE3-47E8-182FE6309CE3}"/>
              </a:ext>
            </a:extLst>
          </p:cNvPr>
          <p:cNvSpPr/>
          <p:nvPr userDrawn="1"/>
        </p:nvSpPr>
        <p:spPr>
          <a:xfrm>
            <a:off x="-924008" y="2631263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6022D0-D997-08FB-0343-890CBBC5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539" y="3212797"/>
            <a:ext cx="2438642" cy="507508"/>
          </a:xfrm>
        </p:spPr>
        <p:txBody>
          <a:bodyPr anchor="b"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F0CEBA-4611-67DD-AA69-DEAC6274F558}"/>
              </a:ext>
            </a:extLst>
          </p:cNvPr>
          <p:cNvSpPr/>
          <p:nvPr userDrawn="1"/>
        </p:nvSpPr>
        <p:spPr>
          <a:xfrm>
            <a:off x="-3558089" y="-603722"/>
            <a:ext cx="3533855" cy="864805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" name="Picture 1" descr="MSU Logo (Michigan State University Logo), symbol, meaning ...">
            <a:extLst>
              <a:ext uri="{FF2B5EF4-FFF2-40B4-BE49-F238E27FC236}">
                <a16:creationId xmlns:a16="http://schemas.microsoft.com/office/drawing/2014/main" id="{8BE029F1-8308-9FF4-9367-7244C1650D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155" y="6123788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78C28E49-0AAB-6125-4175-0BED4F81F3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0" y="6031635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258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1B680C22-725C-88BB-D800-5B21DD623CD7}"/>
              </a:ext>
            </a:extLst>
          </p:cNvPr>
          <p:cNvSpPr/>
          <p:nvPr userDrawn="1"/>
        </p:nvSpPr>
        <p:spPr>
          <a:xfrm>
            <a:off x="-3269055" y="1514488"/>
            <a:ext cx="4690094" cy="4893583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5ABD8C-A374-0DE3-47E8-182FE6309CE3}"/>
              </a:ext>
            </a:extLst>
          </p:cNvPr>
          <p:cNvSpPr/>
          <p:nvPr userDrawn="1"/>
        </p:nvSpPr>
        <p:spPr>
          <a:xfrm>
            <a:off x="-924008" y="2631263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F0CEBA-4611-67DD-AA69-DEAC6274F558}"/>
              </a:ext>
            </a:extLst>
          </p:cNvPr>
          <p:cNvSpPr/>
          <p:nvPr userDrawn="1"/>
        </p:nvSpPr>
        <p:spPr>
          <a:xfrm>
            <a:off x="-3558089" y="-603722"/>
            <a:ext cx="3533855" cy="864805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09A8D-3D21-6F0B-BDBD-4794D4FBF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1422" y="3429000"/>
            <a:ext cx="5331417" cy="708607"/>
          </a:xfrm>
        </p:spPr>
        <p:txBody>
          <a:bodyPr anchor="b">
            <a:noAutofit/>
          </a:bodyPr>
          <a:lstStyle>
            <a:lvl1pPr algn="ctr">
              <a:defRPr sz="4800" b="1" i="0">
                <a:solidFill>
                  <a:schemeClr val="tx1">
                    <a:lumMod val="85000"/>
                    <a:lumOff val="15000"/>
                  </a:schemeClr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Section Header</a:t>
            </a:r>
          </a:p>
        </p:txBody>
      </p:sp>
      <p:pic>
        <p:nvPicPr>
          <p:cNvPr id="3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3B88B272-79E9-2012-F0C5-6199FDBBC3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155" y="6123788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1F13027E-6FE6-6CE3-37BD-1A233A442B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0" y="6031635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068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1B680C22-725C-88BB-D800-5B21DD623CD7}"/>
              </a:ext>
            </a:extLst>
          </p:cNvPr>
          <p:cNvSpPr/>
          <p:nvPr userDrawn="1"/>
        </p:nvSpPr>
        <p:spPr>
          <a:xfrm>
            <a:off x="-924008" y="-742543"/>
            <a:ext cx="1771771" cy="1848643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5ABD8C-A374-0DE3-47E8-182FE6309CE3}"/>
              </a:ext>
            </a:extLst>
          </p:cNvPr>
          <p:cNvSpPr/>
          <p:nvPr userDrawn="1"/>
        </p:nvSpPr>
        <p:spPr>
          <a:xfrm>
            <a:off x="230954" y="489291"/>
            <a:ext cx="616809" cy="616809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09A8D-3D21-6F0B-BDBD-4794D4FBF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123" y="489291"/>
            <a:ext cx="3937837" cy="708607"/>
          </a:xfrm>
        </p:spPr>
        <p:txBody>
          <a:bodyPr anchor="b">
            <a:noAutofit/>
          </a:bodyPr>
          <a:lstStyle>
            <a:lvl1pPr algn="l">
              <a:defRPr sz="3200" b="1" i="0">
                <a:solidFill>
                  <a:schemeClr val="tx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Titles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A3F9B-E202-6C7C-6D86-A34963A3B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290" y="1350159"/>
            <a:ext cx="7657419" cy="98777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38193F6-5572-3D2C-6406-397EA83615C7}"/>
              </a:ext>
            </a:extLst>
          </p:cNvPr>
          <p:cNvSpPr/>
          <p:nvPr userDrawn="1"/>
        </p:nvSpPr>
        <p:spPr>
          <a:xfrm>
            <a:off x="8532509" y="108754"/>
            <a:ext cx="380537" cy="380537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D10EE9-8B0E-87D8-E4C6-E25CDD9E2637}"/>
              </a:ext>
            </a:extLst>
          </p:cNvPr>
          <p:cNvSpPr/>
          <p:nvPr userDrawn="1"/>
        </p:nvSpPr>
        <p:spPr>
          <a:xfrm>
            <a:off x="8807866" y="108754"/>
            <a:ext cx="260164" cy="271452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5" name="Picture 4" descr="MSU Logo (Michigan State University Logo), symbol, meaning ...">
            <a:extLst>
              <a:ext uri="{FF2B5EF4-FFF2-40B4-BE49-F238E27FC236}">
                <a16:creationId xmlns:a16="http://schemas.microsoft.com/office/drawing/2014/main" id="{DB962733-ABCE-46A3-4367-069182C64C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155" y="6123788"/>
            <a:ext cx="1270845" cy="7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0A603A86-3101-A38F-B90E-BBB9021588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0" y="6031635"/>
            <a:ext cx="1647113" cy="6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947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ver_page_1_2_front_logo">
    <p:bg>
      <p:bgPr>
        <a:solidFill>
          <a:srgbClr val="1745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3137694"/>
            <a:ext cx="8081962" cy="582611"/>
          </a:xfrm>
        </p:spPr>
        <p:txBody>
          <a:bodyPr anchor="b">
            <a:noAutofit/>
          </a:bodyPr>
          <a:lstStyle>
            <a:lvl1pPr>
              <a:defRPr sz="4800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38" y="4139396"/>
            <a:ext cx="7657419" cy="98777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0DD695-A5A3-6049-27B4-559E9F498B37}"/>
              </a:ext>
            </a:extLst>
          </p:cNvPr>
          <p:cNvSpPr/>
          <p:nvPr userDrawn="1"/>
        </p:nvSpPr>
        <p:spPr>
          <a:xfrm>
            <a:off x="571500" y="4155725"/>
            <a:ext cx="375557" cy="353098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680C22-725C-88BB-D800-5B21DD623CD7}"/>
              </a:ext>
            </a:extLst>
          </p:cNvPr>
          <p:cNvSpPr/>
          <p:nvPr userDrawn="1"/>
        </p:nvSpPr>
        <p:spPr>
          <a:xfrm>
            <a:off x="6766560" y="4633283"/>
            <a:ext cx="3611880" cy="3611880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5ABD8C-A374-0DE3-47E8-182FE6309CE3}"/>
              </a:ext>
            </a:extLst>
          </p:cNvPr>
          <p:cNvSpPr/>
          <p:nvPr userDrawn="1"/>
        </p:nvSpPr>
        <p:spPr>
          <a:xfrm>
            <a:off x="8012184" y="-483701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43A46-207A-C482-592F-78E3E54909A7}"/>
              </a:ext>
            </a:extLst>
          </p:cNvPr>
          <p:cNvSpPr/>
          <p:nvPr userDrawn="1"/>
        </p:nvSpPr>
        <p:spPr>
          <a:xfrm>
            <a:off x="8300058" y="3428999"/>
            <a:ext cx="1959429" cy="195942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5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1B7ED2D2-DDA5-4423-5473-B29703501E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7" y="239633"/>
            <a:ext cx="1389816" cy="78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AB8FE16-694B-6360-BA68-2D6054F31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35433" y="134645"/>
            <a:ext cx="1776341" cy="7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49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age_logo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E102E792-67C5-7130-7627-B1F8BCCA3A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23269" y="5912527"/>
            <a:ext cx="2097461" cy="84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27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age_log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62903870-C6D8-E458-1AB2-C78AB096E1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88" y="5921405"/>
            <a:ext cx="2097461" cy="84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21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age_logo_lef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010F684F-624D-C70B-2DB6-8622E9317E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66" y="97654"/>
            <a:ext cx="2097461" cy="84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34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age_log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206EB8F4-4C4D-C8DA-3AAC-5CB8FA419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8927" y="124287"/>
            <a:ext cx="2097461" cy="84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65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age_logo_righ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C8827A1B-AC97-58C2-F6DE-B89CE29D9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805" y="5912527"/>
            <a:ext cx="2097461" cy="84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73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ver_page_1_2_bottom_logo">
    <p:bg>
      <p:bgPr>
        <a:solidFill>
          <a:srgbClr val="1745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538" y="3137694"/>
            <a:ext cx="8081962" cy="582611"/>
          </a:xfrm>
        </p:spPr>
        <p:txBody>
          <a:bodyPr anchor="b">
            <a:noAutofit/>
          </a:bodyPr>
          <a:lstStyle>
            <a:lvl1pPr>
              <a:defRPr sz="4800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038" y="4139396"/>
            <a:ext cx="7657419" cy="98777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0DD695-A5A3-6049-27B4-559E9F498B37}"/>
              </a:ext>
            </a:extLst>
          </p:cNvPr>
          <p:cNvSpPr/>
          <p:nvPr userDrawn="1"/>
        </p:nvSpPr>
        <p:spPr>
          <a:xfrm>
            <a:off x="571500" y="4155725"/>
            <a:ext cx="375557" cy="353098"/>
          </a:xfrm>
          <a:prstGeom prst="roundRect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680C22-725C-88BB-D800-5B21DD623CD7}"/>
              </a:ext>
            </a:extLst>
          </p:cNvPr>
          <p:cNvSpPr/>
          <p:nvPr userDrawn="1"/>
        </p:nvSpPr>
        <p:spPr>
          <a:xfrm>
            <a:off x="6766560" y="4633283"/>
            <a:ext cx="3611880" cy="3611880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5ABD8C-A374-0DE3-47E8-182FE6309CE3}"/>
              </a:ext>
            </a:extLst>
          </p:cNvPr>
          <p:cNvSpPr/>
          <p:nvPr userDrawn="1"/>
        </p:nvSpPr>
        <p:spPr>
          <a:xfrm>
            <a:off x="8012184" y="-483701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43A46-207A-C482-592F-78E3E54909A7}"/>
              </a:ext>
            </a:extLst>
          </p:cNvPr>
          <p:cNvSpPr/>
          <p:nvPr userDrawn="1"/>
        </p:nvSpPr>
        <p:spPr>
          <a:xfrm>
            <a:off x="8300058" y="3428999"/>
            <a:ext cx="1959429" cy="195942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4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5B4221A3-95A6-B5AE-8981-A6E3EDCB9C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7" y="6076229"/>
            <a:ext cx="1389816" cy="78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F909C3D-329E-1AA6-7424-D14D14EE53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35433" y="5971241"/>
            <a:ext cx="1776341" cy="7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29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p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next to a brick building&#10;&#10;AI-generated content may be incorrect.">
            <a:extLst>
              <a:ext uri="{FF2B5EF4-FFF2-40B4-BE49-F238E27FC236}">
                <a16:creationId xmlns:a16="http://schemas.microsoft.com/office/drawing/2014/main" id="{C8332E8C-28BF-03FF-9927-6A59B1A565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t="12557" r="9682" b="50"/>
          <a:stretch>
            <a:fillRect/>
          </a:stretch>
        </p:blipFill>
        <p:spPr>
          <a:xfrm>
            <a:off x="-3055" y="-170038"/>
            <a:ext cx="9144001" cy="69956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E4EEAB-B14C-D1ED-29F2-0D527B2FEC3D}"/>
              </a:ext>
            </a:extLst>
          </p:cNvPr>
          <p:cNvSpPr>
            <a:spLocks noChangeAspect="1"/>
          </p:cNvSpPr>
          <p:nvPr userDrawn="1"/>
        </p:nvSpPr>
        <p:spPr>
          <a:xfrm rot="5400000" flipV="1">
            <a:off x="1054924" y="-1228018"/>
            <a:ext cx="7028041" cy="9144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2000">
                <a:schemeClr val="bg1">
                  <a:alpha val="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181783-5E55-CE1C-43DF-582F22904A30}"/>
              </a:ext>
            </a:extLst>
          </p:cNvPr>
          <p:cNvSpPr/>
          <p:nvPr userDrawn="1"/>
        </p:nvSpPr>
        <p:spPr>
          <a:xfrm>
            <a:off x="8732519" y="4029559"/>
            <a:ext cx="55019" cy="1642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B11ADB4-3B2F-29A8-976E-1DE2BF67D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838" y="4029559"/>
            <a:ext cx="8017659" cy="1642821"/>
          </a:xfrm>
        </p:spPr>
        <p:txBody>
          <a:bodyPr anchor="b">
            <a:normAutofit/>
          </a:bodyPr>
          <a:lstStyle>
            <a:lvl1pPr algn="r">
              <a:defRPr sz="3375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2CAA65F0-F4D2-B897-5E6D-59D0391F56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20" y="5672380"/>
            <a:ext cx="1959429" cy="110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C6146242-71E8-C391-2EA8-FC95717A5E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79849" y="5578262"/>
            <a:ext cx="2707689" cy="108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2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p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BA61F-E8CB-A528-11BA-434919250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B6A26B-29F8-5C67-86C1-9950A479337D}"/>
              </a:ext>
            </a:extLst>
          </p:cNvPr>
          <p:cNvSpPr>
            <a:spLocks noChangeAspect="1"/>
          </p:cNvSpPr>
          <p:nvPr userDrawn="1"/>
        </p:nvSpPr>
        <p:spPr>
          <a:xfrm rot="5400000" flipV="1">
            <a:off x="1431414" y="-854586"/>
            <a:ext cx="3302002" cy="121231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2000">
                <a:schemeClr val="bg1">
                  <a:alpha val="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CC4DD1-7004-7A32-A133-50F3054E32BC}"/>
              </a:ext>
            </a:extLst>
          </p:cNvPr>
          <p:cNvSpPr/>
          <p:nvPr userDrawn="1"/>
        </p:nvSpPr>
        <p:spPr>
          <a:xfrm>
            <a:off x="8732519" y="4029559"/>
            <a:ext cx="55019" cy="1642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3019C3-C994-6FD1-7E4F-10EF7DAEB2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838" y="4029559"/>
            <a:ext cx="8017659" cy="1642821"/>
          </a:xfrm>
        </p:spPr>
        <p:txBody>
          <a:bodyPr anchor="b">
            <a:normAutofit/>
          </a:bodyPr>
          <a:lstStyle>
            <a:lvl1pPr algn="r">
              <a:defRPr sz="3375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24928381-A705-55FF-F0AC-ADB8FE6E86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20" y="5672380"/>
            <a:ext cx="1959429" cy="110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0E3AF676-2760-0CEE-779D-1AA69E47CE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79849" y="5578262"/>
            <a:ext cx="2707689" cy="108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pag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greenhouses with trees and grass&#10;&#10;AI-generated content may be incorrect.">
            <a:extLst>
              <a:ext uri="{FF2B5EF4-FFF2-40B4-BE49-F238E27FC236}">
                <a16:creationId xmlns:a16="http://schemas.microsoft.com/office/drawing/2014/main" id="{BE3287D6-D000-4F55-0D56-79BD6D760E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-138264"/>
            <a:ext cx="9144000" cy="69962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B6A26B-29F8-5C67-86C1-9950A479337D}"/>
              </a:ext>
            </a:extLst>
          </p:cNvPr>
          <p:cNvSpPr>
            <a:spLocks noChangeAspect="1"/>
          </p:cNvSpPr>
          <p:nvPr userDrawn="1"/>
        </p:nvSpPr>
        <p:spPr>
          <a:xfrm rot="5400000" flipV="1">
            <a:off x="1422777" y="-863220"/>
            <a:ext cx="2828443" cy="12614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2000">
                <a:schemeClr val="bg1">
                  <a:alpha val="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CC4DD1-7004-7A32-A133-50F3054E32BC}"/>
              </a:ext>
            </a:extLst>
          </p:cNvPr>
          <p:cNvSpPr/>
          <p:nvPr userDrawn="1"/>
        </p:nvSpPr>
        <p:spPr>
          <a:xfrm>
            <a:off x="8732519" y="4029559"/>
            <a:ext cx="55019" cy="1642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3019C3-C994-6FD1-7E4F-10EF7DAEB2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838" y="4029559"/>
            <a:ext cx="8017659" cy="1642821"/>
          </a:xfrm>
        </p:spPr>
        <p:txBody>
          <a:bodyPr anchor="b">
            <a:normAutofit/>
          </a:bodyPr>
          <a:lstStyle>
            <a:lvl1pPr algn="r">
              <a:defRPr sz="3375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BFB29B5C-DC04-9988-9071-F26A3449E4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20" y="5672380"/>
            <a:ext cx="1959429" cy="110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22856F28-F8C0-7468-CA26-82544DCB78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79849" y="5578262"/>
            <a:ext cx="2707689" cy="108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5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pag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th with a white arch and pink flowers&#10;&#10;AI-generated content may be incorrect.">
            <a:extLst>
              <a:ext uri="{FF2B5EF4-FFF2-40B4-BE49-F238E27FC236}">
                <a16:creationId xmlns:a16="http://schemas.microsoft.com/office/drawing/2014/main" id="{5016193B-2B1C-D0E1-2BCB-C6827BA29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872" t="-347" r="10762"/>
          <a:stretch>
            <a:fillRect/>
          </a:stretch>
        </p:blipFill>
        <p:spPr>
          <a:xfrm>
            <a:off x="-1" y="0"/>
            <a:ext cx="9144001" cy="70458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B6A26B-29F8-5C67-86C1-9950A479337D}"/>
              </a:ext>
            </a:extLst>
          </p:cNvPr>
          <p:cNvSpPr>
            <a:spLocks noChangeAspect="1"/>
          </p:cNvSpPr>
          <p:nvPr userDrawn="1"/>
        </p:nvSpPr>
        <p:spPr>
          <a:xfrm rot="5400000" flipV="1">
            <a:off x="1321231" y="-964769"/>
            <a:ext cx="6857999" cy="878753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2000">
                <a:schemeClr val="bg1">
                  <a:alpha val="0"/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CC4DD1-7004-7A32-A133-50F3054E32BC}"/>
              </a:ext>
            </a:extLst>
          </p:cNvPr>
          <p:cNvSpPr/>
          <p:nvPr userDrawn="1"/>
        </p:nvSpPr>
        <p:spPr>
          <a:xfrm>
            <a:off x="8732519" y="4029559"/>
            <a:ext cx="55019" cy="1642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3019C3-C994-6FD1-7E4F-10EF7DAEB2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838" y="4029559"/>
            <a:ext cx="8017659" cy="1642821"/>
          </a:xfrm>
        </p:spPr>
        <p:txBody>
          <a:bodyPr anchor="b">
            <a:normAutofit/>
          </a:bodyPr>
          <a:lstStyle>
            <a:lvl1pPr algn="r">
              <a:defRPr sz="3375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2" descr="MSU Logo (Michigan State University Logo), symbol, meaning ...">
            <a:extLst>
              <a:ext uri="{FF2B5EF4-FFF2-40B4-BE49-F238E27FC236}">
                <a16:creationId xmlns:a16="http://schemas.microsoft.com/office/drawing/2014/main" id="{0D352233-54C9-711A-1197-00BA0A4E20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20" y="5672380"/>
            <a:ext cx="1959429" cy="110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9E9073E-659B-09B4-F580-85BDC7CF497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79849" y="5578262"/>
            <a:ext cx="2707689" cy="108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75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9684" y="1775222"/>
            <a:ext cx="7657419" cy="4071396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680C22-725C-88BB-D800-5B21DD623CD7}"/>
              </a:ext>
            </a:extLst>
          </p:cNvPr>
          <p:cNvSpPr/>
          <p:nvPr userDrawn="1"/>
        </p:nvSpPr>
        <p:spPr>
          <a:xfrm>
            <a:off x="-3505390" y="-262071"/>
            <a:ext cx="7100845" cy="7457243"/>
          </a:xfrm>
          <a:prstGeom prst="ellipse">
            <a:avLst/>
          </a:prstGeom>
          <a:solidFill>
            <a:srgbClr val="279A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5ABD8C-A374-0DE3-47E8-182FE6309CE3}"/>
              </a:ext>
            </a:extLst>
          </p:cNvPr>
          <p:cNvSpPr/>
          <p:nvPr userDrawn="1"/>
        </p:nvSpPr>
        <p:spPr>
          <a:xfrm>
            <a:off x="-924008" y="2631263"/>
            <a:ext cx="1414546" cy="1414546"/>
          </a:xfrm>
          <a:prstGeom prst="ellipse">
            <a:avLst/>
          </a:prstGeom>
          <a:solidFill>
            <a:srgbClr val="80BF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6022D0-D997-08FB-0343-890CBBC5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539" y="3212797"/>
            <a:ext cx="2438642" cy="507508"/>
          </a:xfrm>
        </p:spPr>
        <p:txBody>
          <a:bodyPr anchor="b"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F0CEBA-4611-67DD-AA69-DEAC6274F558}"/>
              </a:ext>
            </a:extLst>
          </p:cNvPr>
          <p:cNvSpPr/>
          <p:nvPr userDrawn="1"/>
        </p:nvSpPr>
        <p:spPr>
          <a:xfrm>
            <a:off x="-3558089" y="-603722"/>
            <a:ext cx="3533855" cy="864805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6F9CB00-7E92-67BF-8D08-934A30F860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658" y="6036795"/>
            <a:ext cx="1661120" cy="6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236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77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661" r:id="rId5"/>
    <p:sldLayoutId id="2147483662" r:id="rId6"/>
    <p:sldLayoutId id="2147483668" r:id="rId7"/>
    <p:sldLayoutId id="2147483670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74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669" r:id="rId2"/>
    <p:sldLayoutId id="2147483724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62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2" r:id="rId2"/>
    <p:sldLayoutId id="2147483683" r:id="rId3"/>
    <p:sldLayoutId id="2147483684" r:id="rId4"/>
    <p:sldLayoutId id="2147483690" r:id="rId5"/>
    <p:sldLayoutId id="2147483691" r:id="rId6"/>
    <p:sldLayoutId id="2147483692" r:id="rId7"/>
    <p:sldLayoutId id="2147483713" r:id="rId8"/>
    <p:sldLayoutId id="2147483731" r:id="rId9"/>
    <p:sldLayoutId id="214748372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32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62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16403-2916-C4B9-F1EF-BEED10348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Slide Template Instruction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76083-6628-0482-4C4D-A2A4676E2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the Layout button to choose the appropriate slide type.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9AA1DA-121B-ED91-6287-9A7B209A409F}"/>
              </a:ext>
            </a:extLst>
          </p:cNvPr>
          <p:cNvSpPr txBox="1"/>
          <p:nvPr/>
        </p:nvSpPr>
        <p:spPr>
          <a:xfrm>
            <a:off x="490538" y="2531071"/>
            <a:ext cx="34809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On Mac: Insert </a:t>
            </a:r>
            <a:r>
              <a:rPr lang="en-CN" sz="18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New Slide</a:t>
            </a:r>
            <a:r>
              <a:rPr lang="en-CN" sz="18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click on the layout you want in the slide panel.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96D5B3-5CBF-67E7-7D30-EC3BBDBDEFD9}"/>
              </a:ext>
            </a:extLst>
          </p:cNvPr>
          <p:cNvSpPr txBox="1"/>
          <p:nvPr/>
        </p:nvSpPr>
        <p:spPr>
          <a:xfrm>
            <a:off x="4937669" y="2531071"/>
            <a:ext cx="35950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On Win: Home </a:t>
            </a:r>
            <a:r>
              <a:rPr lang="en-CN" sz="1800" dirty="0">
                <a:latin typeface="Arial" panose="020B0604020202020204" pitchFamily="34" charset="0"/>
                <a:cs typeface="Arial" panose="020B0604020202020204" pitchFamily="34" charset="0"/>
              </a:rPr>
              <a:t>→ Layout →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click on the layout you want in the slide panel.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FFBD119-55B4-79F2-F27B-F563595F48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529" b="65214"/>
          <a:stretch>
            <a:fillRect/>
          </a:stretch>
        </p:blipFill>
        <p:spPr>
          <a:xfrm>
            <a:off x="4459388" y="3615616"/>
            <a:ext cx="4403167" cy="2297333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352CDBB-B6DD-DBE2-DF42-780966657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41" y="3615615"/>
            <a:ext cx="3703353" cy="229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47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B9278-2079-FF92-D356-614812421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2. </a:t>
            </a:r>
            <a:r>
              <a:rPr lang="en-US" sz="3200" dirty="0"/>
              <a:t>Section Header &amp; (Sub) Titles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488102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BFFAD-50F1-B9D4-B96D-DA62CB36E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Section Header </a:t>
            </a:r>
            <a:r>
              <a:rPr lang="en-US" altLang="zh-CN" dirty="0"/>
              <a:t>#1 w</a:t>
            </a:r>
            <a:r>
              <a:rPr lang="en-US" dirty="0"/>
              <a:t>ith a full, static image</a:t>
            </a:r>
            <a:br>
              <a:rPr lang="en-US" dirty="0"/>
            </a:br>
            <a:r>
              <a:rPr lang="en-US" dirty="0"/>
              <a:t>and four lines of text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C0EAA-49CC-6656-278B-C1A5B0105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943950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FE22-B0CC-2BA2-ECEB-E3B27B8B8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Section Header </a:t>
            </a:r>
            <a:r>
              <a:rPr lang="en-US" altLang="zh-CN" dirty="0"/>
              <a:t>#1 w</a:t>
            </a:r>
            <a:r>
              <a:rPr lang="en-US" dirty="0"/>
              <a:t>ith a full, static image</a:t>
            </a:r>
            <a:br>
              <a:rPr lang="en-US" dirty="0"/>
            </a:br>
            <a:r>
              <a:rPr lang="en-US" dirty="0"/>
              <a:t>and four lines of text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579F8-E17A-E4C5-541A-8F3F8672B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88590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0E309-732C-498A-ED0F-F2CEB9A5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Section Header </a:t>
            </a:r>
            <a:r>
              <a:rPr lang="en-US" altLang="zh-CN" dirty="0"/>
              <a:t>#3 </a:t>
            </a:r>
            <a:r>
              <a:rPr lang="en-US" dirty="0"/>
              <a:t>a full, static image</a:t>
            </a:r>
            <a:br>
              <a:rPr lang="en-US" dirty="0"/>
            </a:br>
            <a:r>
              <a:rPr lang="en-US" dirty="0"/>
              <a:t>and four lines of text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AEE5C-E345-8990-24F9-E75A7C45E7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84723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39B71-EA66-27B6-7E4D-0466C594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Section Header </a:t>
            </a:r>
            <a:r>
              <a:rPr lang="en-US" altLang="zh-CN" dirty="0"/>
              <a:t>#4 with </a:t>
            </a:r>
            <a:r>
              <a:rPr lang="en-US" dirty="0"/>
              <a:t>a full, static image</a:t>
            </a:r>
            <a:br>
              <a:rPr lang="en-US" dirty="0"/>
            </a:br>
            <a:r>
              <a:rPr lang="en-US" dirty="0"/>
              <a:t>and four lines of text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65A02-B694-91F9-6F7F-C48C8F195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84377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CBFF-6C82-63A0-3883-47241960B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Section Header</a:t>
            </a:r>
            <a:r>
              <a:rPr lang="en-US" altLang="zh-CN" dirty="0"/>
              <a:t>#5 w</a:t>
            </a:r>
            <a:r>
              <a:rPr lang="en-US" dirty="0"/>
              <a:t>ith a full, static image</a:t>
            </a:r>
            <a:br>
              <a:rPr lang="en-US" dirty="0"/>
            </a:br>
            <a:r>
              <a:rPr lang="en-US" dirty="0"/>
              <a:t>and two lines of text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11CB6-398F-710E-694B-155A38A00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584861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6538-02AA-8B6C-7EA3-93B49F990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422" y="3429000"/>
            <a:ext cx="5533996" cy="708607"/>
          </a:xfrm>
        </p:spPr>
        <p:txBody>
          <a:bodyPr/>
          <a:lstStyle/>
          <a:p>
            <a:r>
              <a:rPr lang="en-CN" dirty="0"/>
              <a:t>Section Header #6  without photos</a:t>
            </a:r>
          </a:p>
        </p:txBody>
      </p:sp>
    </p:spTree>
    <p:extLst>
      <p:ext uri="{BB962C8B-B14F-4D97-AF65-F5344CB8AC3E}">
        <p14:creationId xmlns:p14="http://schemas.microsoft.com/office/powerpoint/2010/main" val="4146001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8C7D4-794E-DC22-9E33-FB12F74B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3. Content Page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A8C77-2AFA-01F2-5398-025CC8235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22447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42813-279B-AFA4-40E5-7EBE70B32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>
            <a:normAutofit/>
          </a:bodyPr>
          <a:lstStyle/>
          <a:p>
            <a:r>
              <a:rPr lang="en-CN" sz="3350" dirty="0">
                <a:latin typeface="Metropolis"/>
              </a:rPr>
              <a:t>Content </a:t>
            </a:r>
            <a:r>
              <a:rPr lang="en-CN" altLang="zh-CN" sz="3350" dirty="0">
                <a:latin typeface="Metropolis"/>
                <a:ea typeface="等线 Light"/>
              </a:rPr>
              <a:t>(Example)</a:t>
            </a:r>
            <a:endParaRPr lang="en-CN" sz="3350" dirty="0">
              <a:latin typeface="Metropolis"/>
              <a:ea typeface="等线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6DB8F-1D22-205B-BA2C-8275DDD4E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CN" altLang="zh-CN" dirty="0"/>
              <a:t>Background</a:t>
            </a:r>
          </a:p>
          <a:p>
            <a:pPr marL="457200" indent="-457200">
              <a:buAutoNum type="arabicPeriod"/>
            </a:pPr>
            <a:r>
              <a:rPr lang="en-CN" altLang="zh-CN" dirty="0"/>
              <a:t>Approaches</a:t>
            </a:r>
          </a:p>
          <a:p>
            <a:pPr marL="457200" indent="-457200">
              <a:buAutoNum type="arabicPeriod"/>
            </a:pPr>
            <a:r>
              <a:rPr lang="en-CN" altLang="zh-CN" dirty="0"/>
              <a:t>Results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51966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49B07A-1D85-3407-30D3-5C37789E1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  <a:p>
            <a:r>
              <a:rPr lang="en-US" dirty="0"/>
              <a:t>Approaches</a:t>
            </a:r>
          </a:p>
          <a:p>
            <a:r>
              <a:rPr lang="en-US" dirty="0"/>
              <a:t>Results</a:t>
            </a:r>
          </a:p>
          <a:p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52BE8-6907-71D8-A25B-7F0458143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77334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84D3B-5E6B-063A-6502-B2A22C748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Slide Template Summary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002D8-30FF-FD74-83B8-2253486A07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This template includes the following slide types: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Cover Pages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Section Header &amp; (Sub) Titles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Content Page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Tiles and Content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r>
              <a:rPr lang="en-US" sz="2000" dirty="0"/>
              <a:t>Kindly remove this page before usage.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050739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0C29-B6B2-9444-AACB-146121913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5FDCE-0164-64BA-E52A-C9DB9DACE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62146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5072B-DE4A-791A-DF6D-7BFF5628C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F79B5-DD34-7406-8731-78BA0A387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289953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740F0-BE2A-B8A6-1F57-87F62540A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4. Blank Pages</a:t>
            </a:r>
          </a:p>
        </p:txBody>
      </p:sp>
    </p:spTree>
    <p:extLst>
      <p:ext uri="{BB962C8B-B14F-4D97-AF65-F5344CB8AC3E}">
        <p14:creationId xmlns:p14="http://schemas.microsoft.com/office/powerpoint/2010/main" val="3275412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567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745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665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467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35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F2BFE-E62A-E410-287D-05A0CFF2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1. Cover Pages</a:t>
            </a:r>
          </a:p>
        </p:txBody>
      </p:sp>
    </p:spTree>
    <p:extLst>
      <p:ext uri="{BB962C8B-B14F-4D97-AF65-F5344CB8AC3E}">
        <p14:creationId xmlns:p14="http://schemas.microsoft.com/office/powerpoint/2010/main" val="1916252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F244F-9FDA-BF53-6940-4CD134F75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COVER PAGE #</a:t>
            </a:r>
            <a:r>
              <a:rPr lang="en-US" altLang="zh-CN" dirty="0"/>
              <a:t>1.1</a:t>
            </a:r>
            <a:br>
              <a:rPr lang="en-CN" dirty="0"/>
            </a:br>
            <a:r>
              <a:rPr lang="en-CN" dirty="0"/>
              <a:t>Without photos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75581-C4B1-0EAE-3DB7-964A922EDE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Add author 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2100706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F0633-4607-5559-4DD0-295DDD66A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COVER PAGE #</a:t>
            </a:r>
            <a:r>
              <a:rPr lang="en-US" altLang="zh-CN" dirty="0"/>
              <a:t>1.2</a:t>
            </a:r>
            <a:br>
              <a:rPr lang="en-CN" dirty="0"/>
            </a:br>
            <a:r>
              <a:rPr lang="en-CN" dirty="0"/>
              <a:t>Without photos (Dark)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3C8F3-90F0-81F5-C3FC-E45F8BF937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53290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60B58-9553-A201-2562-017B7953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38" y="4029559"/>
            <a:ext cx="8017659" cy="1642821"/>
          </a:xfrm>
        </p:spPr>
        <p:txBody>
          <a:bodyPr/>
          <a:lstStyle/>
          <a:p>
            <a:r>
              <a:rPr lang="en-US" dirty="0"/>
              <a:t>COVER PAGE #</a:t>
            </a:r>
            <a:r>
              <a:rPr lang="en-US" altLang="zh-CN" dirty="0"/>
              <a:t>2</a:t>
            </a:r>
            <a:br>
              <a:rPr lang="en-US" dirty="0"/>
            </a:br>
            <a:r>
              <a:rPr lang="en-US" dirty="0"/>
              <a:t>with full, static image</a:t>
            </a:r>
            <a:br>
              <a:rPr lang="en-US" dirty="0"/>
            </a:br>
            <a:r>
              <a:rPr lang="en-US" dirty="0"/>
              <a:t>and three lines of text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274038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C0C8A95-FF2D-17A5-A9F6-EB39DC20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r">
              <a:defRPr sz="3375" b="1" i="0">
                <a:solidFill>
                  <a:schemeClr val="bg1"/>
                </a:solidFill>
                <a:latin typeface="Metropolis" pitchFamily="2" charset="77"/>
                <a:cs typeface="Metropolis" pitchFamily="2" charset="77"/>
              </a:defRPr>
            </a:lvl1pPr>
          </a:lstStyle>
          <a:p>
            <a:r>
              <a:rPr lang="en-US" dirty="0"/>
              <a:t>COVER PAGE #</a:t>
            </a:r>
            <a:r>
              <a:rPr lang="en-US" altLang="zh-CN" dirty="0"/>
              <a:t>3</a:t>
            </a:r>
            <a:br>
              <a:rPr lang="en-US" dirty="0"/>
            </a:br>
            <a:r>
              <a:rPr lang="en-US" dirty="0"/>
              <a:t>with full, static image</a:t>
            </a:r>
            <a:br>
              <a:rPr lang="en-US" dirty="0"/>
            </a:br>
            <a:r>
              <a:rPr lang="en-US" dirty="0"/>
              <a:t>and three lines of text</a:t>
            </a:r>
          </a:p>
        </p:txBody>
      </p:sp>
    </p:spTree>
    <p:extLst>
      <p:ext uri="{BB962C8B-B14F-4D97-AF65-F5344CB8AC3E}">
        <p14:creationId xmlns:p14="http://schemas.microsoft.com/office/powerpoint/2010/main" val="1075967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C6B65-5BB5-E2AC-0D5C-DB1F4951E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PAGE #</a:t>
            </a:r>
            <a:r>
              <a:rPr lang="en-US" altLang="zh-CN" dirty="0"/>
              <a:t>4</a:t>
            </a:r>
            <a:br>
              <a:rPr lang="en-US" dirty="0"/>
            </a:br>
            <a:r>
              <a:rPr lang="en-US" dirty="0"/>
              <a:t>with full, static image</a:t>
            </a:r>
            <a:br>
              <a:rPr lang="en-US" dirty="0"/>
            </a:br>
            <a:r>
              <a:rPr lang="en-US" dirty="0"/>
              <a:t>and three lines of text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027564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BFB43-8BC1-C502-1DBD-D650C57C9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PAGE #</a:t>
            </a:r>
            <a:r>
              <a:rPr lang="en-US" altLang="zh-CN" dirty="0"/>
              <a:t>5</a:t>
            </a:r>
            <a:br>
              <a:rPr lang="en-US" dirty="0"/>
            </a:br>
            <a:r>
              <a:rPr lang="en-US" dirty="0"/>
              <a:t>with full, static image</a:t>
            </a:r>
            <a:br>
              <a:rPr lang="en-US" dirty="0"/>
            </a:br>
            <a:r>
              <a:rPr lang="en-US" dirty="0"/>
              <a:t>and three lines of text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359073820"/>
      </p:ext>
    </p:extLst>
  </p:cSld>
  <p:clrMapOvr>
    <a:masterClrMapping/>
  </p:clrMapOvr>
</p:sld>
</file>

<file path=ppt/theme/theme1.xml><?xml version="1.0" encoding="utf-8"?>
<a:theme xmlns:a="http://schemas.openxmlformats.org/drawingml/2006/main" name="1. Cover pages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. Content Pag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. Section Header &amp; (Sub) Titles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plate exampl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Template exampl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2177130-642f-41d9-9211-74237ad5687d}" enabled="0" method="" siteId="{22177130-642f-41d9-9211-74237ad5687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</TotalTime>
  <Words>286</Words>
  <Application>Microsoft Office PowerPoint</Application>
  <PresentationFormat>On-screen Show (4:3)</PresentationFormat>
  <Paragraphs>39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</vt:lpstr>
      <vt:lpstr>Arial</vt:lpstr>
      <vt:lpstr>Metropolis</vt:lpstr>
      <vt:lpstr>1. Cover pages</vt:lpstr>
      <vt:lpstr>3. Content Page</vt:lpstr>
      <vt:lpstr>2. Section Header &amp; (Sub) Titles</vt:lpstr>
      <vt:lpstr>Template example</vt:lpstr>
      <vt:lpstr>1_Template example</vt:lpstr>
      <vt:lpstr>Slide Template Instruction</vt:lpstr>
      <vt:lpstr>Slide Template Summary</vt:lpstr>
      <vt:lpstr>1. Cover Pages</vt:lpstr>
      <vt:lpstr>COVER PAGE #1.1 Without photos</vt:lpstr>
      <vt:lpstr>COVER PAGE #1.2 Without photos (Dark)</vt:lpstr>
      <vt:lpstr>COVER PAGE #2 with full, static image and three lines of text</vt:lpstr>
      <vt:lpstr>COVER PAGE #3 with full, static image and three lines of text</vt:lpstr>
      <vt:lpstr>COVER PAGE #4 with full, static image and three lines of text</vt:lpstr>
      <vt:lpstr>COVER PAGE #5 with full, static image and three lines of text</vt:lpstr>
      <vt:lpstr>2. Section Header &amp; (Sub) Titles</vt:lpstr>
      <vt:lpstr>Section Header #1 with a full, static image and four lines of text</vt:lpstr>
      <vt:lpstr>Section Header #1 with a full, static image and four lines of text</vt:lpstr>
      <vt:lpstr>Section Header #3 a full, static image and four lines of text</vt:lpstr>
      <vt:lpstr>Section Header #4 with a full, static image and four lines of text</vt:lpstr>
      <vt:lpstr>Section Header#5 with a full, static image and two lines of text</vt:lpstr>
      <vt:lpstr>Section Header #6  without photos</vt:lpstr>
      <vt:lpstr>3. Content Page</vt:lpstr>
      <vt:lpstr>Content (Example)</vt:lpstr>
      <vt:lpstr>Content</vt:lpstr>
      <vt:lpstr>PowerPoint Presentation</vt:lpstr>
      <vt:lpstr>PowerPoint Presentation</vt:lpstr>
      <vt:lpstr>4. Blank Pages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Zheng, Qi</dc:creator>
  <cp:lastModifiedBy>Headley, Kara</cp:lastModifiedBy>
  <cp:revision>5</cp:revision>
  <dcterms:created xsi:type="dcterms:W3CDTF">2025-07-21T19:38:03Z</dcterms:created>
  <dcterms:modified xsi:type="dcterms:W3CDTF">2025-10-02T20:31:37Z</dcterms:modified>
</cp:coreProperties>
</file>