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1"/>
  </p:sldMasterIdLst>
  <p:sldIdLst>
    <p:sldId id="259" r:id="rId2"/>
    <p:sldId id="260" r:id="rId3"/>
    <p:sldId id="264" r:id="rId4"/>
  </p:sldIdLst>
  <p:sldSz cx="38404800" cy="3291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BBF4B"/>
    <a:srgbClr val="7CBC00"/>
    <a:srgbClr val="008934"/>
    <a:srgbClr val="174439"/>
    <a:srgbClr val="9FCBB8"/>
    <a:srgbClr val="0A936A"/>
    <a:srgbClr val="97ADA3"/>
    <a:srgbClr val="104D38"/>
    <a:srgbClr val="648679"/>
    <a:srgbClr val="94AE4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41BBC10-9D1D-A34E-87A6-50939CF853B1}" v="8" dt="2025-08-12T06:36:49.65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121" autoAdjust="0"/>
    <p:restoredTop sz="94680"/>
  </p:normalViewPr>
  <p:slideViewPr>
    <p:cSldViewPr snapToGrid="0" snapToObjects="1">
      <p:cViewPr>
        <p:scale>
          <a:sx n="20" d="100"/>
          <a:sy n="20" d="100"/>
        </p:scale>
        <p:origin x="2520" y="3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10" Type="http://schemas.microsoft.com/office/2015/10/relationships/revisionInfo" Target="revisionInfo.xml"/><Relationship Id="rId4" Type="http://schemas.openxmlformats.org/officeDocument/2006/relationships/slide" Target="slides/slide3.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Zheng, Qi" userId="7288eae4-ca20-4a43-91d4-9b0afa67f22d" providerId="ADAL" clId="{641BBC10-9D1D-A34E-87A6-50939CF853B1}"/>
    <pc:docChg chg="undo custSel modSld">
      <pc:chgData name="Zheng, Qi" userId="7288eae4-ca20-4a43-91d4-9b0afa67f22d" providerId="ADAL" clId="{641BBC10-9D1D-A34E-87A6-50939CF853B1}" dt="2025-08-12T06:36:49.656" v="30"/>
      <pc:docMkLst>
        <pc:docMk/>
      </pc:docMkLst>
      <pc:sldChg chg="addSp delSp modSp mod">
        <pc:chgData name="Zheng, Qi" userId="7288eae4-ca20-4a43-91d4-9b0afa67f22d" providerId="ADAL" clId="{641BBC10-9D1D-A34E-87A6-50939CF853B1}" dt="2025-08-12T06:36:46.094" v="27" actId="14100"/>
        <pc:sldMkLst>
          <pc:docMk/>
          <pc:sldMk cId="3828079360" sldId="260"/>
        </pc:sldMkLst>
        <pc:grpChg chg="mod">
          <ac:chgData name="Zheng, Qi" userId="7288eae4-ca20-4a43-91d4-9b0afa67f22d" providerId="ADAL" clId="{641BBC10-9D1D-A34E-87A6-50939CF853B1}" dt="2025-07-28T15:33:40.017" v="15" actId="1076"/>
          <ac:grpSpMkLst>
            <pc:docMk/>
            <pc:sldMk cId="3828079360" sldId="260"/>
            <ac:grpSpMk id="46" creationId="{76B393DC-9625-CDF7-9103-75A8959ABC8D}"/>
          </ac:grpSpMkLst>
        </pc:grpChg>
        <pc:picChg chg="del mod">
          <ac:chgData name="Zheng, Qi" userId="7288eae4-ca20-4a43-91d4-9b0afa67f22d" providerId="ADAL" clId="{641BBC10-9D1D-A34E-87A6-50939CF853B1}" dt="2025-08-12T06:36:07.638" v="21" actId="478"/>
          <ac:picMkLst>
            <pc:docMk/>
            <pc:sldMk cId="3828079360" sldId="260"/>
            <ac:picMk id="16" creationId="{4832670C-0732-7BE8-1964-AFAA6A20907F}"/>
          </ac:picMkLst>
        </pc:picChg>
        <pc:picChg chg="add del mod">
          <ac:chgData name="Zheng, Qi" userId="7288eae4-ca20-4a43-91d4-9b0afa67f22d" providerId="ADAL" clId="{641BBC10-9D1D-A34E-87A6-50939CF853B1}" dt="2025-08-12T06:36:37.440" v="23" actId="478"/>
          <ac:picMkLst>
            <pc:docMk/>
            <pc:sldMk cId="3828079360" sldId="260"/>
            <ac:picMk id="17" creationId="{1D0D25C3-F4DF-7428-DB17-09C557AF1BC5}"/>
          </ac:picMkLst>
        </pc:picChg>
        <pc:picChg chg="add mod">
          <ac:chgData name="Zheng, Qi" userId="7288eae4-ca20-4a43-91d4-9b0afa67f22d" providerId="ADAL" clId="{641BBC10-9D1D-A34E-87A6-50939CF853B1}" dt="2025-08-12T06:36:46.094" v="27" actId="14100"/>
          <ac:picMkLst>
            <pc:docMk/>
            <pc:sldMk cId="3828079360" sldId="260"/>
            <ac:picMk id="18" creationId="{54955E8B-4DB7-829B-1E58-72B8980E52F8}"/>
          </ac:picMkLst>
        </pc:picChg>
        <pc:picChg chg="add del mod">
          <ac:chgData name="Zheng, Qi" userId="7288eae4-ca20-4a43-91d4-9b0afa67f22d" providerId="ADAL" clId="{641BBC10-9D1D-A34E-87A6-50939CF853B1}" dt="2025-07-28T15:33:37.404" v="13" actId="14100"/>
          <ac:picMkLst>
            <pc:docMk/>
            <pc:sldMk cId="3828079360" sldId="260"/>
            <ac:picMk id="48" creationId="{3386081C-E1AA-A9DB-8B15-4C82AE8EBC85}"/>
          </ac:picMkLst>
        </pc:picChg>
      </pc:sldChg>
      <pc:sldChg chg="addSp delSp modSp mod">
        <pc:chgData name="Zheng, Qi" userId="7288eae4-ca20-4a43-91d4-9b0afa67f22d" providerId="ADAL" clId="{641BBC10-9D1D-A34E-87A6-50939CF853B1}" dt="2025-08-12T06:36:49.656" v="30"/>
        <pc:sldMkLst>
          <pc:docMk/>
          <pc:sldMk cId="2298456359" sldId="264"/>
        </pc:sldMkLst>
        <pc:picChg chg="add del mod">
          <ac:chgData name="Zheng, Qi" userId="7288eae4-ca20-4a43-91d4-9b0afa67f22d" providerId="ADAL" clId="{641BBC10-9D1D-A34E-87A6-50939CF853B1}" dt="2025-08-12T06:36:49.231" v="29" actId="478"/>
          <ac:picMkLst>
            <pc:docMk/>
            <pc:sldMk cId="2298456359" sldId="264"/>
            <ac:picMk id="2" creationId="{E6B79909-2E85-6E44-114B-DD2EA1081C76}"/>
          </ac:picMkLst>
        </pc:picChg>
        <pc:picChg chg="add mod">
          <ac:chgData name="Zheng, Qi" userId="7288eae4-ca20-4a43-91d4-9b0afa67f22d" providerId="ADAL" clId="{641BBC10-9D1D-A34E-87A6-50939CF853B1}" dt="2025-08-12T06:36:49.656" v="30"/>
          <ac:picMkLst>
            <pc:docMk/>
            <pc:sldMk cId="2298456359" sldId="264"/>
            <ac:picMk id="6" creationId="{8017453C-A0FC-9FAF-1464-EDC877A83B83}"/>
          </ac:picMkLst>
        </pc:picChg>
        <pc:picChg chg="mod">
          <ac:chgData name="Zheng, Qi" userId="7288eae4-ca20-4a43-91d4-9b0afa67f22d" providerId="ADAL" clId="{641BBC10-9D1D-A34E-87A6-50939CF853B1}" dt="2025-07-28T15:33:50.871" v="20" actId="14100"/>
          <ac:picMkLst>
            <pc:docMk/>
            <pc:sldMk cId="2298456359" sldId="264"/>
            <ac:picMk id="48" creationId="{CB8558D4-93C6-C893-870F-E41AFE0269EB}"/>
          </ac:picMkLst>
        </pc:pic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8"/>
    </mc:Choice>
    <mc:Fallback>
      <c:style val="8"/>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Helvetica" pitchFamily="2" charset="0"/>
              <a:ea typeface="+mn-ea"/>
              <a:cs typeface="+mn-cs"/>
            </a:defRPr>
          </a:pPr>
          <a:endParaRPr lang="en-CN"/>
        </a:p>
      </c:txPr>
    </c:title>
    <c:autoTitleDeleted val="0"/>
    <c:plotArea>
      <c:layout/>
      <c:barChart>
        <c:barDir val="col"/>
        <c:grouping val="clustered"/>
        <c:varyColors val="0"/>
        <c:ser>
          <c:idx val="0"/>
          <c:order val="0"/>
          <c:tx>
            <c:strRef>
              <c:f>Sheet1!$B$1</c:f>
              <c:strCache>
                <c:ptCount val="1"/>
                <c:pt idx="0">
                  <c:v>Series 1</c:v>
                </c:pt>
              </c:strCache>
            </c:strRef>
          </c:tx>
          <c:spPr>
            <a:solidFill>
              <a:schemeClr val="accent6">
                <a:shade val="65000"/>
              </a:schemeClr>
            </a:solidFill>
            <a:ln>
              <a:noFill/>
            </a:ln>
            <a:effectLst/>
          </c:spPr>
          <c:invertIfNegative val="0"/>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2E3C-574F-BC9C-A5E57488107E}"/>
            </c:ext>
          </c:extLst>
        </c:ser>
        <c:ser>
          <c:idx val="1"/>
          <c:order val="1"/>
          <c:tx>
            <c:strRef>
              <c:f>Sheet1!$C$1</c:f>
              <c:strCache>
                <c:ptCount val="1"/>
                <c:pt idx="0">
                  <c:v>Series 2</c:v>
                </c:pt>
              </c:strCache>
            </c:strRef>
          </c:tx>
          <c:spPr>
            <a:solidFill>
              <a:schemeClr val="accent6"/>
            </a:solidFill>
            <a:ln>
              <a:noFill/>
            </a:ln>
            <a:effectLst/>
          </c:spPr>
          <c:invertIfNegative val="0"/>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2E3C-574F-BC9C-A5E57488107E}"/>
            </c:ext>
          </c:extLst>
        </c:ser>
        <c:ser>
          <c:idx val="2"/>
          <c:order val="2"/>
          <c:tx>
            <c:strRef>
              <c:f>Sheet1!$D$1</c:f>
              <c:strCache>
                <c:ptCount val="1"/>
                <c:pt idx="0">
                  <c:v>Series 3</c:v>
                </c:pt>
              </c:strCache>
            </c:strRef>
          </c:tx>
          <c:spPr>
            <a:solidFill>
              <a:schemeClr val="accent6">
                <a:tint val="65000"/>
              </a:schemeClr>
            </a:solidFill>
            <a:ln>
              <a:noFill/>
            </a:ln>
            <a:effectLst/>
          </c:spPr>
          <c:invertIfNegative val="0"/>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2E3C-574F-BC9C-A5E57488107E}"/>
            </c:ext>
          </c:extLst>
        </c:ser>
        <c:dLbls>
          <c:showLegendKey val="0"/>
          <c:showVal val="0"/>
          <c:showCatName val="0"/>
          <c:showSerName val="0"/>
          <c:showPercent val="0"/>
          <c:showBubbleSize val="0"/>
        </c:dLbls>
        <c:gapWidth val="219"/>
        <c:overlap val="-27"/>
        <c:axId val="248449856"/>
        <c:axId val="157448447"/>
      </c:barChart>
      <c:catAx>
        <c:axId val="2484498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Helvetica" pitchFamily="2" charset="0"/>
                <a:ea typeface="+mn-ea"/>
                <a:cs typeface="+mn-cs"/>
              </a:defRPr>
            </a:pPr>
            <a:endParaRPr lang="en-CN"/>
          </a:p>
        </c:txPr>
        <c:crossAx val="157448447"/>
        <c:crosses val="autoZero"/>
        <c:auto val="1"/>
        <c:lblAlgn val="ctr"/>
        <c:lblOffset val="100"/>
        <c:noMultiLvlLbl val="0"/>
      </c:catAx>
      <c:valAx>
        <c:axId val="157448447"/>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Helvetica" pitchFamily="2" charset="0"/>
                <a:ea typeface="+mn-ea"/>
                <a:cs typeface="+mn-cs"/>
              </a:defRPr>
            </a:pPr>
            <a:endParaRPr lang="en-CN"/>
          </a:p>
        </c:txPr>
        <c:crossAx val="24844985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Helvetica" pitchFamily="2" charset="0"/>
              <a:ea typeface="+mn-ea"/>
              <a:cs typeface="+mn-cs"/>
            </a:defRPr>
          </a:pPr>
          <a:endParaRPr lang="en-CN"/>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latin typeface="Helvetica" pitchFamily="2" charset="0"/>
        </a:defRPr>
      </a:pPr>
      <a:endParaRPr lang="en-CN"/>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8"/>
    </mc:Choice>
    <mc:Fallback>
      <c:style val="8"/>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Helvetica" pitchFamily="2" charset="0"/>
                <a:ea typeface="+mn-ea"/>
                <a:cs typeface="+mn-cs"/>
              </a:defRPr>
            </a:pPr>
            <a:r>
              <a:rPr lang="en-US"/>
              <a:t>Chart Title</a:t>
            </a:r>
          </a:p>
        </c:rich>
      </c:tx>
      <c:layout>
        <c:manualLayout>
          <c:xMode val="edge"/>
          <c:yMode val="edge"/>
          <c:x val="0.41273198721453119"/>
          <c:y val="3.1406429365951178E-3"/>
        </c:manualLayout>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Helvetica" pitchFamily="2" charset="0"/>
              <a:ea typeface="+mn-ea"/>
              <a:cs typeface="+mn-cs"/>
            </a:defRPr>
          </a:pPr>
          <a:endParaRPr lang="en-CN"/>
        </a:p>
      </c:txPr>
    </c:title>
    <c:autoTitleDeleted val="0"/>
    <c:plotArea>
      <c:layout/>
      <c:pieChart>
        <c:varyColors val="1"/>
        <c:ser>
          <c:idx val="0"/>
          <c:order val="0"/>
          <c:tx>
            <c:strRef>
              <c:f>Sheet1!$B$1</c:f>
              <c:strCache>
                <c:ptCount val="1"/>
                <c:pt idx="0">
                  <c:v>Sales</c:v>
                </c:pt>
              </c:strCache>
            </c:strRef>
          </c:tx>
          <c:explosion val="4"/>
          <c:dPt>
            <c:idx val="0"/>
            <c:bubble3D val="0"/>
            <c:spPr>
              <a:solidFill>
                <a:schemeClr val="accent6">
                  <a:tint val="58000"/>
                </a:schemeClr>
              </a:solidFill>
              <a:ln w="19050">
                <a:solidFill>
                  <a:schemeClr val="lt1"/>
                </a:solidFill>
              </a:ln>
              <a:effectLst/>
            </c:spPr>
            <c:extLst>
              <c:ext xmlns:c16="http://schemas.microsoft.com/office/drawing/2014/chart" uri="{C3380CC4-5D6E-409C-BE32-E72D297353CC}">
                <c16:uniqueId val="{00000001-B387-4210-967C-0E46AADEBBC9}"/>
              </c:ext>
            </c:extLst>
          </c:dPt>
          <c:dPt>
            <c:idx val="1"/>
            <c:bubble3D val="0"/>
            <c:spPr>
              <a:solidFill>
                <a:schemeClr val="accent6">
                  <a:tint val="86000"/>
                </a:schemeClr>
              </a:solidFill>
              <a:ln w="19050">
                <a:solidFill>
                  <a:schemeClr val="lt1"/>
                </a:solidFill>
              </a:ln>
              <a:effectLst/>
            </c:spPr>
            <c:extLst>
              <c:ext xmlns:c16="http://schemas.microsoft.com/office/drawing/2014/chart" uri="{C3380CC4-5D6E-409C-BE32-E72D297353CC}">
                <c16:uniqueId val="{00000003-B387-4210-967C-0E46AADEBBC9}"/>
              </c:ext>
            </c:extLst>
          </c:dPt>
          <c:dPt>
            <c:idx val="2"/>
            <c:bubble3D val="0"/>
            <c:explosion val="36"/>
            <c:spPr>
              <a:solidFill>
                <a:schemeClr val="accent6">
                  <a:shade val="86000"/>
                </a:schemeClr>
              </a:solidFill>
              <a:ln w="19050">
                <a:solidFill>
                  <a:schemeClr val="lt1"/>
                </a:solidFill>
              </a:ln>
              <a:effectLst/>
            </c:spPr>
            <c:extLst>
              <c:ext xmlns:c16="http://schemas.microsoft.com/office/drawing/2014/chart" uri="{C3380CC4-5D6E-409C-BE32-E72D297353CC}">
                <c16:uniqueId val="{00000003-B650-D849-85EF-E440ED7D522A}"/>
              </c:ext>
            </c:extLst>
          </c:dPt>
          <c:dPt>
            <c:idx val="3"/>
            <c:bubble3D val="0"/>
            <c:explosion val="3"/>
            <c:spPr>
              <a:solidFill>
                <a:schemeClr val="accent6">
                  <a:shade val="58000"/>
                </a:schemeClr>
              </a:solidFill>
              <a:ln w="19050">
                <a:solidFill>
                  <a:schemeClr val="lt1"/>
                </a:solidFill>
              </a:ln>
              <a:effectLst/>
            </c:spPr>
            <c:extLst>
              <c:ext xmlns:c16="http://schemas.microsoft.com/office/drawing/2014/chart" uri="{C3380CC4-5D6E-409C-BE32-E72D297353CC}">
                <c16:uniqueId val="{00000001-B650-D849-85EF-E440ED7D522A}"/>
              </c:ext>
            </c:extLst>
          </c:dPt>
          <c:cat>
            <c:strRef>
              <c:f>Sheet1!$A$2:$A$5</c:f>
              <c:strCache>
                <c:ptCount val="4"/>
                <c:pt idx="0">
                  <c:v>1st Qtr</c:v>
                </c:pt>
                <c:pt idx="1">
                  <c:v>2nd Qtr</c:v>
                </c:pt>
                <c:pt idx="2">
                  <c:v>3rd Qtr</c:v>
                </c:pt>
                <c:pt idx="3">
                  <c:v>4th Qtr</c:v>
                </c:pt>
              </c:strCache>
            </c:strRef>
          </c:cat>
          <c:val>
            <c:numRef>
              <c:f>Sheet1!$B$2:$B$5</c:f>
              <c:numCache>
                <c:formatCode>General</c:formatCode>
                <c:ptCount val="4"/>
                <c:pt idx="0">
                  <c:v>8.1999999999999993</c:v>
                </c:pt>
                <c:pt idx="1">
                  <c:v>3.2</c:v>
                </c:pt>
                <c:pt idx="2">
                  <c:v>1.4</c:v>
                </c:pt>
                <c:pt idx="3">
                  <c:v>1.2</c:v>
                </c:pt>
              </c:numCache>
            </c:numRef>
          </c:val>
          <c:extLst>
            <c:ext xmlns:c16="http://schemas.microsoft.com/office/drawing/2014/chart" uri="{C3380CC4-5D6E-409C-BE32-E72D297353CC}">
              <c16:uniqueId val="{00000000-B650-D849-85EF-E440ED7D522A}"/>
            </c:ext>
          </c:extLst>
        </c:ser>
        <c:dLbls>
          <c:showLegendKey val="0"/>
          <c:showVal val="0"/>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Helvetica" pitchFamily="2" charset="0"/>
              <a:ea typeface="+mn-ea"/>
              <a:cs typeface="+mn-cs"/>
            </a:defRPr>
          </a:pPr>
          <a:endParaRPr lang="en-CN"/>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latin typeface="Helvetica" pitchFamily="2" charset="0"/>
        </a:defRPr>
      </a:pPr>
      <a:endParaRPr lang="en-CN"/>
    </a:p>
  </c:txPr>
  <c:externalData r:id="rId3">
    <c:autoUpdate val="0"/>
  </c:externalData>
</c:chartSpace>
</file>

<file path=ppt/charts/colors1.xml><?xml version="1.0" encoding="utf-8"?>
<cs:colorStyle xmlns:cs="http://schemas.microsoft.com/office/drawing/2012/chartStyle" xmlns:a="http://schemas.openxmlformats.org/drawingml/2006/main" meth="withinLinear" id="19">
  <a:schemeClr val="accent6"/>
</cs:colorStyle>
</file>

<file path=ppt/charts/colors2.xml><?xml version="1.0" encoding="utf-8"?>
<cs:colorStyle xmlns:cs="http://schemas.microsoft.com/office/drawing/2012/chartStyle" xmlns:a="http://schemas.openxmlformats.org/drawingml/2006/main" meth="withinLinearReversed" id="26">
  <a:schemeClr val="accent6"/>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880360" y="5387342"/>
            <a:ext cx="32644080" cy="11460480"/>
          </a:xfrm>
        </p:spPr>
        <p:txBody>
          <a:bodyPr anchor="b"/>
          <a:lstStyle>
            <a:lvl1pPr algn="ctr">
              <a:defRPr sz="25200"/>
            </a:lvl1pPr>
          </a:lstStyle>
          <a:p>
            <a:r>
              <a:rPr lang="en-US"/>
              <a:t>Click to edit Master title style</a:t>
            </a:r>
            <a:endParaRPr lang="en-US" dirty="0"/>
          </a:p>
        </p:txBody>
      </p:sp>
      <p:sp>
        <p:nvSpPr>
          <p:cNvPr id="3" name="Subtitle 2"/>
          <p:cNvSpPr>
            <a:spLocks noGrp="1"/>
          </p:cNvSpPr>
          <p:nvPr>
            <p:ph type="subTitle" idx="1"/>
          </p:nvPr>
        </p:nvSpPr>
        <p:spPr>
          <a:xfrm>
            <a:off x="4800600" y="17289782"/>
            <a:ext cx="28803600" cy="7947658"/>
          </a:xfrm>
        </p:spPr>
        <p:txBody>
          <a:bodyPr/>
          <a:lstStyle>
            <a:lvl1pPr marL="0" indent="0" algn="ctr">
              <a:buNone/>
              <a:defRPr sz="10080"/>
            </a:lvl1pPr>
            <a:lvl2pPr marL="1920240" indent="0" algn="ctr">
              <a:buNone/>
              <a:defRPr sz="8400"/>
            </a:lvl2pPr>
            <a:lvl3pPr marL="3840480" indent="0" algn="ctr">
              <a:buNone/>
              <a:defRPr sz="7560"/>
            </a:lvl3pPr>
            <a:lvl4pPr marL="5760720" indent="0" algn="ctr">
              <a:buNone/>
              <a:defRPr sz="6720"/>
            </a:lvl4pPr>
            <a:lvl5pPr marL="7680960" indent="0" algn="ctr">
              <a:buNone/>
              <a:defRPr sz="6720"/>
            </a:lvl5pPr>
            <a:lvl6pPr marL="9601200" indent="0" algn="ctr">
              <a:buNone/>
              <a:defRPr sz="6720"/>
            </a:lvl6pPr>
            <a:lvl7pPr marL="11521440" indent="0" algn="ctr">
              <a:buNone/>
              <a:defRPr sz="6720"/>
            </a:lvl7pPr>
            <a:lvl8pPr marL="13441680" indent="0" algn="ctr">
              <a:buNone/>
              <a:defRPr sz="6720"/>
            </a:lvl8pPr>
            <a:lvl9pPr marL="15361920" indent="0" algn="ctr">
              <a:buNone/>
              <a:defRPr sz="672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CEB9D4D-982F-7A41-A48E-1F804D9EED54}" type="datetimeFigureOut">
              <a:rPr lang="en-US" smtClean="0"/>
              <a:t>11/5/2025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B8CA3F-BC3F-574C-85EA-C54205CFC9E4}" type="slidenum">
              <a:rPr lang="en-US" smtClean="0"/>
              <a:t>‹#›</a:t>
            </a:fld>
            <a:endParaRPr lang="en-US"/>
          </a:p>
        </p:txBody>
      </p:sp>
    </p:spTree>
    <p:extLst>
      <p:ext uri="{BB962C8B-B14F-4D97-AF65-F5344CB8AC3E}">
        <p14:creationId xmlns:p14="http://schemas.microsoft.com/office/powerpoint/2010/main" val="32148939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CEB9D4D-982F-7A41-A48E-1F804D9EED54}" type="datetimeFigureOut">
              <a:rPr lang="en-US" smtClean="0"/>
              <a:t>11/5/2025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B8CA3F-BC3F-574C-85EA-C54205CFC9E4}" type="slidenum">
              <a:rPr lang="en-US" smtClean="0"/>
              <a:t>‹#›</a:t>
            </a:fld>
            <a:endParaRPr lang="en-US"/>
          </a:p>
        </p:txBody>
      </p:sp>
    </p:spTree>
    <p:extLst>
      <p:ext uri="{BB962C8B-B14F-4D97-AF65-F5344CB8AC3E}">
        <p14:creationId xmlns:p14="http://schemas.microsoft.com/office/powerpoint/2010/main" val="24590313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7483437" y="1752600"/>
            <a:ext cx="8281035" cy="2789682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640332" y="1752600"/>
            <a:ext cx="24363045" cy="2789682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CEB9D4D-982F-7A41-A48E-1F804D9EED54}" type="datetimeFigureOut">
              <a:rPr lang="en-US" smtClean="0"/>
              <a:t>11/5/2025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B8CA3F-BC3F-574C-85EA-C54205CFC9E4}" type="slidenum">
              <a:rPr lang="en-US" smtClean="0"/>
              <a:t>‹#›</a:t>
            </a:fld>
            <a:endParaRPr lang="en-US"/>
          </a:p>
        </p:txBody>
      </p:sp>
    </p:spTree>
    <p:extLst>
      <p:ext uri="{BB962C8B-B14F-4D97-AF65-F5344CB8AC3E}">
        <p14:creationId xmlns:p14="http://schemas.microsoft.com/office/powerpoint/2010/main" val="9056349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CEB9D4D-982F-7A41-A48E-1F804D9EED54}" type="datetimeFigureOut">
              <a:rPr lang="en-US" smtClean="0"/>
              <a:t>11/5/2025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B8CA3F-BC3F-574C-85EA-C54205CFC9E4}" type="slidenum">
              <a:rPr lang="en-US" smtClean="0"/>
              <a:t>‹#›</a:t>
            </a:fld>
            <a:endParaRPr lang="en-US"/>
          </a:p>
        </p:txBody>
      </p:sp>
    </p:spTree>
    <p:extLst>
      <p:ext uri="{BB962C8B-B14F-4D97-AF65-F5344CB8AC3E}">
        <p14:creationId xmlns:p14="http://schemas.microsoft.com/office/powerpoint/2010/main" val="24964087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20330" y="8206749"/>
            <a:ext cx="33124140" cy="13693138"/>
          </a:xfrm>
        </p:spPr>
        <p:txBody>
          <a:bodyPr anchor="b"/>
          <a:lstStyle>
            <a:lvl1pPr>
              <a:defRPr sz="25200"/>
            </a:lvl1pPr>
          </a:lstStyle>
          <a:p>
            <a:r>
              <a:rPr lang="en-US"/>
              <a:t>Click to edit Master title style</a:t>
            </a:r>
            <a:endParaRPr lang="en-US" dirty="0"/>
          </a:p>
        </p:txBody>
      </p:sp>
      <p:sp>
        <p:nvSpPr>
          <p:cNvPr id="3" name="Text Placeholder 2"/>
          <p:cNvSpPr>
            <a:spLocks noGrp="1"/>
          </p:cNvSpPr>
          <p:nvPr>
            <p:ph type="body" idx="1"/>
          </p:nvPr>
        </p:nvSpPr>
        <p:spPr>
          <a:xfrm>
            <a:off x="2620330" y="22029429"/>
            <a:ext cx="33124140" cy="7200898"/>
          </a:xfrm>
        </p:spPr>
        <p:txBody>
          <a:bodyPr/>
          <a:lstStyle>
            <a:lvl1pPr marL="0" indent="0">
              <a:buNone/>
              <a:defRPr sz="10080">
                <a:solidFill>
                  <a:schemeClr val="tx1"/>
                </a:solidFill>
              </a:defRPr>
            </a:lvl1pPr>
            <a:lvl2pPr marL="1920240" indent="0">
              <a:buNone/>
              <a:defRPr sz="8400">
                <a:solidFill>
                  <a:schemeClr val="tx1">
                    <a:tint val="75000"/>
                  </a:schemeClr>
                </a:solidFill>
              </a:defRPr>
            </a:lvl2pPr>
            <a:lvl3pPr marL="3840480" indent="0">
              <a:buNone/>
              <a:defRPr sz="7560">
                <a:solidFill>
                  <a:schemeClr val="tx1">
                    <a:tint val="75000"/>
                  </a:schemeClr>
                </a:solidFill>
              </a:defRPr>
            </a:lvl3pPr>
            <a:lvl4pPr marL="5760720" indent="0">
              <a:buNone/>
              <a:defRPr sz="6720">
                <a:solidFill>
                  <a:schemeClr val="tx1">
                    <a:tint val="75000"/>
                  </a:schemeClr>
                </a:solidFill>
              </a:defRPr>
            </a:lvl4pPr>
            <a:lvl5pPr marL="7680960" indent="0">
              <a:buNone/>
              <a:defRPr sz="6720">
                <a:solidFill>
                  <a:schemeClr val="tx1">
                    <a:tint val="75000"/>
                  </a:schemeClr>
                </a:solidFill>
              </a:defRPr>
            </a:lvl5pPr>
            <a:lvl6pPr marL="9601200" indent="0">
              <a:buNone/>
              <a:defRPr sz="6720">
                <a:solidFill>
                  <a:schemeClr val="tx1">
                    <a:tint val="75000"/>
                  </a:schemeClr>
                </a:solidFill>
              </a:defRPr>
            </a:lvl6pPr>
            <a:lvl7pPr marL="11521440" indent="0">
              <a:buNone/>
              <a:defRPr sz="6720">
                <a:solidFill>
                  <a:schemeClr val="tx1">
                    <a:tint val="75000"/>
                  </a:schemeClr>
                </a:solidFill>
              </a:defRPr>
            </a:lvl7pPr>
            <a:lvl8pPr marL="13441680" indent="0">
              <a:buNone/>
              <a:defRPr sz="6720">
                <a:solidFill>
                  <a:schemeClr val="tx1">
                    <a:tint val="75000"/>
                  </a:schemeClr>
                </a:solidFill>
              </a:defRPr>
            </a:lvl8pPr>
            <a:lvl9pPr marL="15361920" indent="0">
              <a:buNone/>
              <a:defRPr sz="67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CEB9D4D-982F-7A41-A48E-1F804D9EED54}" type="datetimeFigureOut">
              <a:rPr lang="en-US" smtClean="0"/>
              <a:t>11/5/2025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B8CA3F-BC3F-574C-85EA-C54205CFC9E4}" type="slidenum">
              <a:rPr lang="en-US" smtClean="0"/>
              <a:t>‹#›</a:t>
            </a:fld>
            <a:endParaRPr lang="en-US"/>
          </a:p>
        </p:txBody>
      </p:sp>
    </p:spTree>
    <p:extLst>
      <p:ext uri="{BB962C8B-B14F-4D97-AF65-F5344CB8AC3E}">
        <p14:creationId xmlns:p14="http://schemas.microsoft.com/office/powerpoint/2010/main" val="7445939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640330" y="8763000"/>
            <a:ext cx="1632204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9442430" y="8763000"/>
            <a:ext cx="1632204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CEB9D4D-982F-7A41-A48E-1F804D9EED54}" type="datetimeFigureOut">
              <a:rPr lang="en-US" smtClean="0"/>
              <a:t>11/5/2025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B8CA3F-BC3F-574C-85EA-C54205CFC9E4}" type="slidenum">
              <a:rPr lang="en-US" smtClean="0"/>
              <a:t>‹#›</a:t>
            </a:fld>
            <a:endParaRPr lang="en-US"/>
          </a:p>
        </p:txBody>
      </p:sp>
    </p:spTree>
    <p:extLst>
      <p:ext uri="{BB962C8B-B14F-4D97-AF65-F5344CB8AC3E}">
        <p14:creationId xmlns:p14="http://schemas.microsoft.com/office/powerpoint/2010/main" val="25851866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645332" y="1752607"/>
            <a:ext cx="33124140" cy="6362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2645336" y="8069582"/>
            <a:ext cx="16247028" cy="3954778"/>
          </a:xfrm>
        </p:spPr>
        <p:txBody>
          <a:bodyPr anchor="b"/>
          <a:lstStyle>
            <a:lvl1pPr marL="0" indent="0">
              <a:buNone/>
              <a:defRPr sz="10080" b="1"/>
            </a:lvl1pPr>
            <a:lvl2pPr marL="1920240" indent="0">
              <a:buNone/>
              <a:defRPr sz="8400" b="1"/>
            </a:lvl2pPr>
            <a:lvl3pPr marL="3840480" indent="0">
              <a:buNone/>
              <a:defRPr sz="7560" b="1"/>
            </a:lvl3pPr>
            <a:lvl4pPr marL="5760720" indent="0">
              <a:buNone/>
              <a:defRPr sz="6720" b="1"/>
            </a:lvl4pPr>
            <a:lvl5pPr marL="7680960" indent="0">
              <a:buNone/>
              <a:defRPr sz="6720" b="1"/>
            </a:lvl5pPr>
            <a:lvl6pPr marL="9601200" indent="0">
              <a:buNone/>
              <a:defRPr sz="6720" b="1"/>
            </a:lvl6pPr>
            <a:lvl7pPr marL="11521440" indent="0">
              <a:buNone/>
              <a:defRPr sz="6720" b="1"/>
            </a:lvl7pPr>
            <a:lvl8pPr marL="13441680" indent="0">
              <a:buNone/>
              <a:defRPr sz="6720" b="1"/>
            </a:lvl8pPr>
            <a:lvl9pPr marL="15361920" indent="0">
              <a:buNone/>
              <a:defRPr sz="6720" b="1"/>
            </a:lvl9pPr>
          </a:lstStyle>
          <a:p>
            <a:pPr lvl="0"/>
            <a:r>
              <a:rPr lang="en-US"/>
              <a:t>Click to edit Master text styles</a:t>
            </a:r>
          </a:p>
        </p:txBody>
      </p:sp>
      <p:sp>
        <p:nvSpPr>
          <p:cNvPr id="4" name="Content Placeholder 3"/>
          <p:cNvSpPr>
            <a:spLocks noGrp="1"/>
          </p:cNvSpPr>
          <p:nvPr>
            <p:ph sz="half" idx="2"/>
          </p:nvPr>
        </p:nvSpPr>
        <p:spPr>
          <a:xfrm>
            <a:off x="2645336" y="12024360"/>
            <a:ext cx="16247028"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9442432" y="8069582"/>
            <a:ext cx="16327042" cy="3954778"/>
          </a:xfrm>
        </p:spPr>
        <p:txBody>
          <a:bodyPr anchor="b"/>
          <a:lstStyle>
            <a:lvl1pPr marL="0" indent="0">
              <a:buNone/>
              <a:defRPr sz="10080" b="1"/>
            </a:lvl1pPr>
            <a:lvl2pPr marL="1920240" indent="0">
              <a:buNone/>
              <a:defRPr sz="8400" b="1"/>
            </a:lvl2pPr>
            <a:lvl3pPr marL="3840480" indent="0">
              <a:buNone/>
              <a:defRPr sz="7560" b="1"/>
            </a:lvl3pPr>
            <a:lvl4pPr marL="5760720" indent="0">
              <a:buNone/>
              <a:defRPr sz="6720" b="1"/>
            </a:lvl4pPr>
            <a:lvl5pPr marL="7680960" indent="0">
              <a:buNone/>
              <a:defRPr sz="6720" b="1"/>
            </a:lvl5pPr>
            <a:lvl6pPr marL="9601200" indent="0">
              <a:buNone/>
              <a:defRPr sz="6720" b="1"/>
            </a:lvl6pPr>
            <a:lvl7pPr marL="11521440" indent="0">
              <a:buNone/>
              <a:defRPr sz="6720" b="1"/>
            </a:lvl7pPr>
            <a:lvl8pPr marL="13441680" indent="0">
              <a:buNone/>
              <a:defRPr sz="6720" b="1"/>
            </a:lvl8pPr>
            <a:lvl9pPr marL="15361920" indent="0">
              <a:buNone/>
              <a:defRPr sz="6720" b="1"/>
            </a:lvl9pPr>
          </a:lstStyle>
          <a:p>
            <a:pPr lvl="0"/>
            <a:r>
              <a:rPr lang="en-US"/>
              <a:t>Click to edit Master text styles</a:t>
            </a:r>
          </a:p>
        </p:txBody>
      </p:sp>
      <p:sp>
        <p:nvSpPr>
          <p:cNvPr id="6" name="Content Placeholder 5"/>
          <p:cNvSpPr>
            <a:spLocks noGrp="1"/>
          </p:cNvSpPr>
          <p:nvPr>
            <p:ph sz="quarter" idx="4"/>
          </p:nvPr>
        </p:nvSpPr>
        <p:spPr>
          <a:xfrm>
            <a:off x="19442432" y="12024360"/>
            <a:ext cx="16327042"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CEB9D4D-982F-7A41-A48E-1F804D9EED54}" type="datetimeFigureOut">
              <a:rPr lang="en-US" smtClean="0"/>
              <a:t>11/5/2025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FB8CA3F-BC3F-574C-85EA-C54205CFC9E4}" type="slidenum">
              <a:rPr lang="en-US" smtClean="0"/>
              <a:t>‹#›</a:t>
            </a:fld>
            <a:endParaRPr lang="en-US"/>
          </a:p>
        </p:txBody>
      </p:sp>
    </p:spTree>
    <p:extLst>
      <p:ext uri="{BB962C8B-B14F-4D97-AF65-F5344CB8AC3E}">
        <p14:creationId xmlns:p14="http://schemas.microsoft.com/office/powerpoint/2010/main" val="31277049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CEB9D4D-982F-7A41-A48E-1F804D9EED54}" type="datetimeFigureOut">
              <a:rPr lang="en-US" smtClean="0"/>
              <a:t>11/5/2025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FB8CA3F-BC3F-574C-85EA-C54205CFC9E4}" type="slidenum">
              <a:rPr lang="en-US" smtClean="0"/>
              <a:t>‹#›</a:t>
            </a:fld>
            <a:endParaRPr lang="en-US"/>
          </a:p>
        </p:txBody>
      </p:sp>
    </p:spTree>
    <p:extLst>
      <p:ext uri="{BB962C8B-B14F-4D97-AF65-F5344CB8AC3E}">
        <p14:creationId xmlns:p14="http://schemas.microsoft.com/office/powerpoint/2010/main" val="10496563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EB9D4D-982F-7A41-A48E-1F804D9EED54}" type="datetimeFigureOut">
              <a:rPr lang="en-US" smtClean="0"/>
              <a:t>11/5/2025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FB8CA3F-BC3F-574C-85EA-C54205CFC9E4}" type="slidenum">
              <a:rPr lang="en-US" smtClean="0"/>
              <a:t>‹#›</a:t>
            </a:fld>
            <a:endParaRPr lang="en-US"/>
          </a:p>
        </p:txBody>
      </p:sp>
    </p:spTree>
    <p:extLst>
      <p:ext uri="{BB962C8B-B14F-4D97-AF65-F5344CB8AC3E}">
        <p14:creationId xmlns:p14="http://schemas.microsoft.com/office/powerpoint/2010/main" val="28301973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645332" y="2194560"/>
            <a:ext cx="12386548" cy="7680960"/>
          </a:xfrm>
        </p:spPr>
        <p:txBody>
          <a:bodyPr anchor="b"/>
          <a:lstStyle>
            <a:lvl1pPr>
              <a:defRPr sz="13440"/>
            </a:lvl1pPr>
          </a:lstStyle>
          <a:p>
            <a:r>
              <a:rPr lang="en-US"/>
              <a:t>Click to edit Master title style</a:t>
            </a:r>
            <a:endParaRPr lang="en-US" dirty="0"/>
          </a:p>
        </p:txBody>
      </p:sp>
      <p:sp>
        <p:nvSpPr>
          <p:cNvPr id="3" name="Content Placeholder 2"/>
          <p:cNvSpPr>
            <a:spLocks noGrp="1"/>
          </p:cNvSpPr>
          <p:nvPr>
            <p:ph idx="1"/>
          </p:nvPr>
        </p:nvSpPr>
        <p:spPr>
          <a:xfrm>
            <a:off x="16327042" y="4739647"/>
            <a:ext cx="19442430" cy="23393400"/>
          </a:xfrm>
        </p:spPr>
        <p:txBody>
          <a:bodyPr/>
          <a:lstStyle>
            <a:lvl1pPr>
              <a:defRPr sz="13440"/>
            </a:lvl1pPr>
            <a:lvl2pPr>
              <a:defRPr sz="11760"/>
            </a:lvl2pPr>
            <a:lvl3pPr>
              <a:defRPr sz="10080"/>
            </a:lvl3pPr>
            <a:lvl4pPr>
              <a:defRPr sz="8400"/>
            </a:lvl4pPr>
            <a:lvl5pPr>
              <a:defRPr sz="8400"/>
            </a:lvl5pPr>
            <a:lvl6pPr>
              <a:defRPr sz="8400"/>
            </a:lvl6pPr>
            <a:lvl7pPr>
              <a:defRPr sz="8400"/>
            </a:lvl7pPr>
            <a:lvl8pPr>
              <a:defRPr sz="8400"/>
            </a:lvl8pPr>
            <a:lvl9pPr>
              <a:defRPr sz="8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645332" y="9875520"/>
            <a:ext cx="12386548" cy="18295622"/>
          </a:xfrm>
        </p:spPr>
        <p:txBody>
          <a:bodyPr/>
          <a:lstStyle>
            <a:lvl1pPr marL="0" indent="0">
              <a:buNone/>
              <a:defRPr sz="6720"/>
            </a:lvl1pPr>
            <a:lvl2pPr marL="1920240" indent="0">
              <a:buNone/>
              <a:defRPr sz="5880"/>
            </a:lvl2pPr>
            <a:lvl3pPr marL="3840480" indent="0">
              <a:buNone/>
              <a:defRPr sz="5040"/>
            </a:lvl3pPr>
            <a:lvl4pPr marL="5760720" indent="0">
              <a:buNone/>
              <a:defRPr sz="4200"/>
            </a:lvl4pPr>
            <a:lvl5pPr marL="7680960" indent="0">
              <a:buNone/>
              <a:defRPr sz="4200"/>
            </a:lvl5pPr>
            <a:lvl6pPr marL="9601200" indent="0">
              <a:buNone/>
              <a:defRPr sz="4200"/>
            </a:lvl6pPr>
            <a:lvl7pPr marL="11521440" indent="0">
              <a:buNone/>
              <a:defRPr sz="4200"/>
            </a:lvl7pPr>
            <a:lvl8pPr marL="13441680" indent="0">
              <a:buNone/>
              <a:defRPr sz="4200"/>
            </a:lvl8pPr>
            <a:lvl9pPr marL="15361920" indent="0">
              <a:buNone/>
              <a:defRPr sz="4200"/>
            </a:lvl9pPr>
          </a:lstStyle>
          <a:p>
            <a:pPr lvl="0"/>
            <a:r>
              <a:rPr lang="en-US"/>
              <a:t>Click to edit Master text styles</a:t>
            </a:r>
          </a:p>
        </p:txBody>
      </p:sp>
      <p:sp>
        <p:nvSpPr>
          <p:cNvPr id="5" name="Date Placeholder 4"/>
          <p:cNvSpPr>
            <a:spLocks noGrp="1"/>
          </p:cNvSpPr>
          <p:nvPr>
            <p:ph type="dt" sz="half" idx="10"/>
          </p:nvPr>
        </p:nvSpPr>
        <p:spPr/>
        <p:txBody>
          <a:bodyPr/>
          <a:lstStyle/>
          <a:p>
            <a:fld id="{DCEB9D4D-982F-7A41-A48E-1F804D9EED54}" type="datetimeFigureOut">
              <a:rPr lang="en-US" smtClean="0"/>
              <a:t>11/5/2025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B8CA3F-BC3F-574C-85EA-C54205CFC9E4}" type="slidenum">
              <a:rPr lang="en-US" smtClean="0"/>
              <a:t>‹#›</a:t>
            </a:fld>
            <a:endParaRPr lang="en-US"/>
          </a:p>
        </p:txBody>
      </p:sp>
    </p:spTree>
    <p:extLst>
      <p:ext uri="{BB962C8B-B14F-4D97-AF65-F5344CB8AC3E}">
        <p14:creationId xmlns:p14="http://schemas.microsoft.com/office/powerpoint/2010/main" val="18832199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645332" y="2194560"/>
            <a:ext cx="12386548" cy="7680960"/>
          </a:xfrm>
        </p:spPr>
        <p:txBody>
          <a:bodyPr anchor="b"/>
          <a:lstStyle>
            <a:lvl1pPr>
              <a:defRPr sz="13440"/>
            </a:lvl1pPr>
          </a:lstStyle>
          <a:p>
            <a:r>
              <a:rPr lang="en-US"/>
              <a:t>Click to edit Master title style</a:t>
            </a:r>
            <a:endParaRPr lang="en-US" dirty="0"/>
          </a:p>
        </p:txBody>
      </p:sp>
      <p:sp>
        <p:nvSpPr>
          <p:cNvPr id="3" name="Picture Placeholder 2"/>
          <p:cNvSpPr>
            <a:spLocks noGrp="1" noChangeAspect="1"/>
          </p:cNvSpPr>
          <p:nvPr>
            <p:ph type="pic" idx="1"/>
          </p:nvPr>
        </p:nvSpPr>
        <p:spPr>
          <a:xfrm>
            <a:off x="16327042" y="4739647"/>
            <a:ext cx="19442430" cy="23393400"/>
          </a:xfrm>
        </p:spPr>
        <p:txBody>
          <a:bodyPr anchor="t"/>
          <a:lstStyle>
            <a:lvl1pPr marL="0" indent="0">
              <a:buNone/>
              <a:defRPr sz="13440"/>
            </a:lvl1pPr>
            <a:lvl2pPr marL="1920240" indent="0">
              <a:buNone/>
              <a:defRPr sz="11760"/>
            </a:lvl2pPr>
            <a:lvl3pPr marL="3840480" indent="0">
              <a:buNone/>
              <a:defRPr sz="10080"/>
            </a:lvl3pPr>
            <a:lvl4pPr marL="5760720" indent="0">
              <a:buNone/>
              <a:defRPr sz="8400"/>
            </a:lvl4pPr>
            <a:lvl5pPr marL="7680960" indent="0">
              <a:buNone/>
              <a:defRPr sz="8400"/>
            </a:lvl5pPr>
            <a:lvl6pPr marL="9601200" indent="0">
              <a:buNone/>
              <a:defRPr sz="8400"/>
            </a:lvl6pPr>
            <a:lvl7pPr marL="11521440" indent="0">
              <a:buNone/>
              <a:defRPr sz="8400"/>
            </a:lvl7pPr>
            <a:lvl8pPr marL="13441680" indent="0">
              <a:buNone/>
              <a:defRPr sz="8400"/>
            </a:lvl8pPr>
            <a:lvl9pPr marL="15361920" indent="0">
              <a:buNone/>
              <a:defRPr sz="8400"/>
            </a:lvl9pPr>
          </a:lstStyle>
          <a:p>
            <a:r>
              <a:rPr lang="en-US"/>
              <a:t>Click icon to add picture</a:t>
            </a:r>
            <a:endParaRPr lang="en-US" dirty="0"/>
          </a:p>
        </p:txBody>
      </p:sp>
      <p:sp>
        <p:nvSpPr>
          <p:cNvPr id="4" name="Text Placeholder 3"/>
          <p:cNvSpPr>
            <a:spLocks noGrp="1"/>
          </p:cNvSpPr>
          <p:nvPr>
            <p:ph type="body" sz="half" idx="2"/>
          </p:nvPr>
        </p:nvSpPr>
        <p:spPr>
          <a:xfrm>
            <a:off x="2645332" y="9875520"/>
            <a:ext cx="12386548" cy="18295622"/>
          </a:xfrm>
        </p:spPr>
        <p:txBody>
          <a:bodyPr/>
          <a:lstStyle>
            <a:lvl1pPr marL="0" indent="0">
              <a:buNone/>
              <a:defRPr sz="6720"/>
            </a:lvl1pPr>
            <a:lvl2pPr marL="1920240" indent="0">
              <a:buNone/>
              <a:defRPr sz="5880"/>
            </a:lvl2pPr>
            <a:lvl3pPr marL="3840480" indent="0">
              <a:buNone/>
              <a:defRPr sz="5040"/>
            </a:lvl3pPr>
            <a:lvl4pPr marL="5760720" indent="0">
              <a:buNone/>
              <a:defRPr sz="4200"/>
            </a:lvl4pPr>
            <a:lvl5pPr marL="7680960" indent="0">
              <a:buNone/>
              <a:defRPr sz="4200"/>
            </a:lvl5pPr>
            <a:lvl6pPr marL="9601200" indent="0">
              <a:buNone/>
              <a:defRPr sz="4200"/>
            </a:lvl6pPr>
            <a:lvl7pPr marL="11521440" indent="0">
              <a:buNone/>
              <a:defRPr sz="4200"/>
            </a:lvl7pPr>
            <a:lvl8pPr marL="13441680" indent="0">
              <a:buNone/>
              <a:defRPr sz="4200"/>
            </a:lvl8pPr>
            <a:lvl9pPr marL="15361920" indent="0">
              <a:buNone/>
              <a:defRPr sz="4200"/>
            </a:lvl9pPr>
          </a:lstStyle>
          <a:p>
            <a:pPr lvl="0"/>
            <a:r>
              <a:rPr lang="en-US"/>
              <a:t>Click to edit Master text styles</a:t>
            </a:r>
          </a:p>
        </p:txBody>
      </p:sp>
      <p:sp>
        <p:nvSpPr>
          <p:cNvPr id="5" name="Date Placeholder 4"/>
          <p:cNvSpPr>
            <a:spLocks noGrp="1"/>
          </p:cNvSpPr>
          <p:nvPr>
            <p:ph type="dt" sz="half" idx="10"/>
          </p:nvPr>
        </p:nvSpPr>
        <p:spPr/>
        <p:txBody>
          <a:bodyPr/>
          <a:lstStyle/>
          <a:p>
            <a:fld id="{DCEB9D4D-982F-7A41-A48E-1F804D9EED54}" type="datetimeFigureOut">
              <a:rPr lang="en-US" smtClean="0"/>
              <a:t>11/5/2025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B8CA3F-BC3F-574C-85EA-C54205CFC9E4}" type="slidenum">
              <a:rPr lang="en-US" smtClean="0"/>
              <a:t>‹#›</a:t>
            </a:fld>
            <a:endParaRPr lang="en-US"/>
          </a:p>
        </p:txBody>
      </p:sp>
    </p:spTree>
    <p:extLst>
      <p:ext uri="{BB962C8B-B14F-4D97-AF65-F5344CB8AC3E}">
        <p14:creationId xmlns:p14="http://schemas.microsoft.com/office/powerpoint/2010/main" val="41874473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640330" y="1752607"/>
            <a:ext cx="33124140" cy="6362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640330" y="8763000"/>
            <a:ext cx="33124140" cy="2088642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640330" y="30510487"/>
            <a:ext cx="8641080" cy="1752600"/>
          </a:xfrm>
          <a:prstGeom prst="rect">
            <a:avLst/>
          </a:prstGeom>
        </p:spPr>
        <p:txBody>
          <a:bodyPr vert="horz" lIns="91440" tIns="45720" rIns="91440" bIns="45720" rtlCol="0" anchor="ctr"/>
          <a:lstStyle>
            <a:lvl1pPr algn="l">
              <a:defRPr sz="5040">
                <a:solidFill>
                  <a:schemeClr val="tx1">
                    <a:tint val="75000"/>
                  </a:schemeClr>
                </a:solidFill>
              </a:defRPr>
            </a:lvl1pPr>
          </a:lstStyle>
          <a:p>
            <a:fld id="{DCEB9D4D-982F-7A41-A48E-1F804D9EED54}" type="datetimeFigureOut">
              <a:rPr lang="en-US" smtClean="0"/>
              <a:t>11/5/2025</a:t>
            </a:fld>
            <a:endParaRPr lang="en-US"/>
          </a:p>
        </p:txBody>
      </p:sp>
      <p:sp>
        <p:nvSpPr>
          <p:cNvPr id="5" name="Footer Placeholder 4"/>
          <p:cNvSpPr>
            <a:spLocks noGrp="1"/>
          </p:cNvSpPr>
          <p:nvPr>
            <p:ph type="ftr" sz="quarter" idx="3"/>
          </p:nvPr>
        </p:nvSpPr>
        <p:spPr>
          <a:xfrm>
            <a:off x="12721590" y="30510487"/>
            <a:ext cx="12961620" cy="1752600"/>
          </a:xfrm>
          <a:prstGeom prst="rect">
            <a:avLst/>
          </a:prstGeom>
        </p:spPr>
        <p:txBody>
          <a:bodyPr vert="horz" lIns="91440" tIns="45720" rIns="91440" bIns="45720" rtlCol="0" anchor="ctr"/>
          <a:lstStyle>
            <a:lvl1pPr algn="ctr">
              <a:defRPr sz="504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7123390" y="30510487"/>
            <a:ext cx="8641080" cy="1752600"/>
          </a:xfrm>
          <a:prstGeom prst="rect">
            <a:avLst/>
          </a:prstGeom>
        </p:spPr>
        <p:txBody>
          <a:bodyPr vert="horz" lIns="91440" tIns="45720" rIns="91440" bIns="45720" rtlCol="0" anchor="ctr"/>
          <a:lstStyle>
            <a:lvl1pPr algn="r">
              <a:defRPr sz="5040">
                <a:solidFill>
                  <a:schemeClr val="tx1">
                    <a:tint val="75000"/>
                  </a:schemeClr>
                </a:solidFill>
              </a:defRPr>
            </a:lvl1pPr>
          </a:lstStyle>
          <a:p>
            <a:fld id="{CFB8CA3F-BC3F-574C-85EA-C54205CFC9E4}" type="slidenum">
              <a:rPr lang="en-US" smtClean="0"/>
              <a:t>‹#›</a:t>
            </a:fld>
            <a:endParaRPr lang="en-US"/>
          </a:p>
        </p:txBody>
      </p:sp>
    </p:spTree>
    <p:extLst>
      <p:ext uri="{BB962C8B-B14F-4D97-AF65-F5344CB8AC3E}">
        <p14:creationId xmlns:p14="http://schemas.microsoft.com/office/powerpoint/2010/main" val="2506136890"/>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3840480" rtl="0" eaLnBrk="1" latinLnBrk="0" hangingPunct="1">
        <a:lnSpc>
          <a:spcPct val="90000"/>
        </a:lnSpc>
        <a:spcBef>
          <a:spcPct val="0"/>
        </a:spcBef>
        <a:buNone/>
        <a:defRPr sz="18480" kern="1200">
          <a:solidFill>
            <a:schemeClr val="tx1"/>
          </a:solidFill>
          <a:latin typeface="+mj-lt"/>
          <a:ea typeface="+mj-ea"/>
          <a:cs typeface="+mj-cs"/>
        </a:defRPr>
      </a:lvl1pPr>
    </p:titleStyle>
    <p:bodyStyle>
      <a:lvl1pPr marL="960120" indent="-960120" algn="l" defTabSz="3840480" rtl="0" eaLnBrk="1" latinLnBrk="0" hangingPunct="1">
        <a:lnSpc>
          <a:spcPct val="90000"/>
        </a:lnSpc>
        <a:spcBef>
          <a:spcPts val="4200"/>
        </a:spcBef>
        <a:buFont typeface="Arial" panose="020B0604020202020204" pitchFamily="34" charset="0"/>
        <a:buChar char="•"/>
        <a:defRPr sz="11760" kern="1200">
          <a:solidFill>
            <a:schemeClr val="tx1"/>
          </a:solidFill>
          <a:latin typeface="+mn-lt"/>
          <a:ea typeface="+mn-ea"/>
          <a:cs typeface="+mn-cs"/>
        </a:defRPr>
      </a:lvl1pPr>
      <a:lvl2pPr marL="2880360" indent="-960120" algn="l" defTabSz="3840480" rtl="0" eaLnBrk="1" latinLnBrk="0" hangingPunct="1">
        <a:lnSpc>
          <a:spcPct val="90000"/>
        </a:lnSpc>
        <a:spcBef>
          <a:spcPts val="2100"/>
        </a:spcBef>
        <a:buFont typeface="Arial" panose="020B0604020202020204" pitchFamily="34" charset="0"/>
        <a:buChar char="•"/>
        <a:defRPr sz="10080" kern="1200">
          <a:solidFill>
            <a:schemeClr val="tx1"/>
          </a:solidFill>
          <a:latin typeface="+mn-lt"/>
          <a:ea typeface="+mn-ea"/>
          <a:cs typeface="+mn-cs"/>
        </a:defRPr>
      </a:lvl2pPr>
      <a:lvl3pPr marL="4800600" indent="-960120" algn="l" defTabSz="3840480" rtl="0" eaLnBrk="1" latinLnBrk="0" hangingPunct="1">
        <a:lnSpc>
          <a:spcPct val="90000"/>
        </a:lnSpc>
        <a:spcBef>
          <a:spcPts val="2100"/>
        </a:spcBef>
        <a:buFont typeface="Arial" panose="020B0604020202020204" pitchFamily="34" charset="0"/>
        <a:buChar char="•"/>
        <a:defRPr sz="8400" kern="1200">
          <a:solidFill>
            <a:schemeClr val="tx1"/>
          </a:solidFill>
          <a:latin typeface="+mn-lt"/>
          <a:ea typeface="+mn-ea"/>
          <a:cs typeface="+mn-cs"/>
        </a:defRPr>
      </a:lvl3pPr>
      <a:lvl4pPr marL="672084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4pPr>
      <a:lvl5pPr marL="864108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5pPr>
      <a:lvl6pPr marL="1056132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6pPr>
      <a:lvl7pPr marL="1248156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7pPr>
      <a:lvl8pPr marL="1440180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8pPr>
      <a:lvl9pPr marL="1632204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9pPr>
    </p:bodyStyle>
    <p:otherStyle>
      <a:defPPr>
        <a:defRPr lang="en-US"/>
      </a:defPPr>
      <a:lvl1pPr marL="0" algn="l" defTabSz="3840480" rtl="0" eaLnBrk="1" latinLnBrk="0" hangingPunct="1">
        <a:defRPr sz="7560" kern="1200">
          <a:solidFill>
            <a:schemeClr val="tx1"/>
          </a:solidFill>
          <a:latin typeface="+mn-lt"/>
          <a:ea typeface="+mn-ea"/>
          <a:cs typeface="+mn-cs"/>
        </a:defRPr>
      </a:lvl1pPr>
      <a:lvl2pPr marL="1920240" algn="l" defTabSz="3840480" rtl="0" eaLnBrk="1" latinLnBrk="0" hangingPunct="1">
        <a:defRPr sz="7560" kern="1200">
          <a:solidFill>
            <a:schemeClr val="tx1"/>
          </a:solidFill>
          <a:latin typeface="+mn-lt"/>
          <a:ea typeface="+mn-ea"/>
          <a:cs typeface="+mn-cs"/>
        </a:defRPr>
      </a:lvl2pPr>
      <a:lvl3pPr marL="3840480" algn="l" defTabSz="3840480" rtl="0" eaLnBrk="1" latinLnBrk="0" hangingPunct="1">
        <a:defRPr sz="7560" kern="1200">
          <a:solidFill>
            <a:schemeClr val="tx1"/>
          </a:solidFill>
          <a:latin typeface="+mn-lt"/>
          <a:ea typeface="+mn-ea"/>
          <a:cs typeface="+mn-cs"/>
        </a:defRPr>
      </a:lvl3pPr>
      <a:lvl4pPr marL="5760720" algn="l" defTabSz="3840480" rtl="0" eaLnBrk="1" latinLnBrk="0" hangingPunct="1">
        <a:defRPr sz="7560" kern="1200">
          <a:solidFill>
            <a:schemeClr val="tx1"/>
          </a:solidFill>
          <a:latin typeface="+mn-lt"/>
          <a:ea typeface="+mn-ea"/>
          <a:cs typeface="+mn-cs"/>
        </a:defRPr>
      </a:lvl4pPr>
      <a:lvl5pPr marL="7680960" algn="l" defTabSz="3840480" rtl="0" eaLnBrk="1" latinLnBrk="0" hangingPunct="1">
        <a:defRPr sz="7560" kern="1200">
          <a:solidFill>
            <a:schemeClr val="tx1"/>
          </a:solidFill>
          <a:latin typeface="+mn-lt"/>
          <a:ea typeface="+mn-ea"/>
          <a:cs typeface="+mn-cs"/>
        </a:defRPr>
      </a:lvl5pPr>
      <a:lvl6pPr marL="9601200" algn="l" defTabSz="3840480" rtl="0" eaLnBrk="1" latinLnBrk="0" hangingPunct="1">
        <a:defRPr sz="7560" kern="1200">
          <a:solidFill>
            <a:schemeClr val="tx1"/>
          </a:solidFill>
          <a:latin typeface="+mn-lt"/>
          <a:ea typeface="+mn-ea"/>
          <a:cs typeface="+mn-cs"/>
        </a:defRPr>
      </a:lvl6pPr>
      <a:lvl7pPr marL="11521440" algn="l" defTabSz="3840480" rtl="0" eaLnBrk="1" latinLnBrk="0" hangingPunct="1">
        <a:defRPr sz="7560" kern="1200">
          <a:solidFill>
            <a:schemeClr val="tx1"/>
          </a:solidFill>
          <a:latin typeface="+mn-lt"/>
          <a:ea typeface="+mn-ea"/>
          <a:cs typeface="+mn-cs"/>
        </a:defRPr>
      </a:lvl7pPr>
      <a:lvl8pPr marL="13441680" algn="l" defTabSz="3840480" rtl="0" eaLnBrk="1" latinLnBrk="0" hangingPunct="1">
        <a:defRPr sz="7560" kern="1200">
          <a:solidFill>
            <a:schemeClr val="tx1"/>
          </a:solidFill>
          <a:latin typeface="+mn-lt"/>
          <a:ea typeface="+mn-ea"/>
          <a:cs typeface="+mn-cs"/>
        </a:defRPr>
      </a:lvl8pPr>
      <a:lvl9pPr marL="15361920" algn="l" defTabSz="3840480" rtl="0" eaLnBrk="1" latinLnBrk="0" hangingPunct="1">
        <a:defRPr sz="75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chart" Target="../charts/char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50796D00-63D4-B6F2-BDED-26C13110AD7D}"/>
              </a:ext>
            </a:extLst>
          </p:cNvPr>
          <p:cNvSpPr txBox="1">
            <a:spLocks/>
          </p:cNvSpPr>
          <p:nvPr/>
        </p:nvSpPr>
        <p:spPr>
          <a:xfrm>
            <a:off x="2560321" y="15925800"/>
            <a:ext cx="33849195" cy="14023638"/>
          </a:xfrm>
          <a:prstGeom prst="rect">
            <a:avLst/>
          </a:prstGeom>
        </p:spPr>
        <p:txBody>
          <a:bodyPr>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1200150" indent="-1200150">
              <a:spcBef>
                <a:spcPts val="315"/>
              </a:spcBef>
              <a:buFont typeface="+mj-lt"/>
              <a:buAutoNum type="arabicPeriod"/>
            </a:pPr>
            <a:endParaRPr lang="en-US" sz="5040" dirty="0">
              <a:cs typeface="Arial"/>
            </a:endParaRPr>
          </a:p>
        </p:txBody>
      </p:sp>
      <p:sp>
        <p:nvSpPr>
          <p:cNvPr id="6" name="TextBox 5">
            <a:extLst>
              <a:ext uri="{FF2B5EF4-FFF2-40B4-BE49-F238E27FC236}">
                <a16:creationId xmlns:a16="http://schemas.microsoft.com/office/drawing/2014/main" id="{CEC37333-F9A0-D694-7F5E-F987D0ED5E44}"/>
              </a:ext>
            </a:extLst>
          </p:cNvPr>
          <p:cNvSpPr txBox="1"/>
          <p:nvPr/>
        </p:nvSpPr>
        <p:spPr>
          <a:xfrm>
            <a:off x="2560320" y="6695771"/>
            <a:ext cx="33849195" cy="23621788"/>
          </a:xfrm>
          <a:prstGeom prst="rect">
            <a:avLst/>
          </a:prstGeom>
          <a:noFill/>
        </p:spPr>
        <p:txBody>
          <a:bodyPr wrap="square">
            <a:spAutoFit/>
          </a:bodyPr>
          <a:lstStyle/>
          <a:p>
            <a:pPr marL="1200150" indent="-1200150">
              <a:lnSpc>
                <a:spcPct val="150000"/>
              </a:lnSpc>
              <a:buFont typeface="+mj-lt"/>
              <a:buAutoNum type="arabicPeriod"/>
            </a:pPr>
            <a:r>
              <a:rPr lang="en-US" sz="5400" dirty="0">
                <a:latin typeface="Arial" panose="020B0604020202020204" pitchFamily="34" charset="0"/>
                <a:cs typeface="Arial" panose="020B0604020202020204" pitchFamily="34" charset="0"/>
              </a:rPr>
              <a:t>This poster is designed at 42 × 36 inches (Width: 42, Height: 36). Confirm the size meets any submission or printing requirements before using.</a:t>
            </a:r>
          </a:p>
          <a:p>
            <a:pPr marL="1200150" indent="-1200150">
              <a:lnSpc>
                <a:spcPct val="150000"/>
              </a:lnSpc>
              <a:buFont typeface="+mj-lt"/>
              <a:buAutoNum type="arabicPeriod"/>
            </a:pPr>
            <a:r>
              <a:rPr lang="en-US" sz="5400" dirty="0">
                <a:latin typeface="Arial" panose="020B0604020202020204" pitchFamily="34" charset="0"/>
                <a:cs typeface="Arial" panose="020B0604020202020204" pitchFamily="34" charset="0"/>
              </a:rPr>
              <a:t>If the title is too long, you may reduce the font size to fit the width of the title box.</a:t>
            </a:r>
          </a:p>
          <a:p>
            <a:pPr marL="1200150" indent="-1200150">
              <a:lnSpc>
                <a:spcPct val="150000"/>
              </a:lnSpc>
              <a:buFont typeface="+mj-lt"/>
              <a:buAutoNum type="arabicPeriod"/>
            </a:pPr>
            <a:r>
              <a:rPr lang="en-US" sz="5400" dirty="0">
                <a:latin typeface="Arial" panose="020B0604020202020204" pitchFamily="34" charset="0"/>
                <a:cs typeface="Arial" panose="020B0604020202020204" pitchFamily="34" charset="0"/>
              </a:rPr>
              <a:t>If the paper has more than three authors, adjust the font size as needed to ensure all names fit within the designated space.</a:t>
            </a:r>
          </a:p>
          <a:p>
            <a:pPr marL="1200150" indent="-1200150">
              <a:lnSpc>
                <a:spcPct val="150000"/>
              </a:lnSpc>
              <a:buFont typeface="+mj-lt"/>
              <a:buAutoNum type="arabicPeriod"/>
            </a:pPr>
            <a:r>
              <a:rPr lang="en-US" sz="5400" dirty="0">
                <a:latin typeface="Arial" panose="020B0604020202020204" pitchFamily="34" charset="0"/>
                <a:cs typeface="Arial" panose="020B0604020202020204" pitchFamily="34" charset="0"/>
              </a:rPr>
              <a:t>Fill in relevant information in the subtitle and body text areas.</a:t>
            </a:r>
          </a:p>
          <a:p>
            <a:pPr marL="1200150" indent="-1200150">
              <a:lnSpc>
                <a:spcPct val="150000"/>
              </a:lnSpc>
              <a:buFont typeface="+mj-lt"/>
              <a:buAutoNum type="arabicPeriod"/>
            </a:pPr>
            <a:r>
              <a:rPr lang="en-US" sz="5400" dirty="0">
                <a:latin typeface="Arial" panose="020B0604020202020204" pitchFamily="34" charset="0"/>
                <a:cs typeface="Arial" panose="020B0604020202020204" pitchFamily="34" charset="0"/>
              </a:rPr>
              <a:t>All elements (e.g., figures, placeholders, and charts) can be moved and deleted. For instance, image placeholders are for example purposes only and can be replaced depending on the size of the final images.</a:t>
            </a:r>
          </a:p>
          <a:p>
            <a:pPr marL="1200150" indent="-1200150">
              <a:lnSpc>
                <a:spcPct val="150000"/>
              </a:lnSpc>
              <a:buFont typeface="+mj-lt"/>
              <a:buAutoNum type="arabicPeriod"/>
            </a:pPr>
            <a:r>
              <a:rPr lang="en-US" sz="5400" dirty="0">
                <a:latin typeface="Arial" panose="020B0604020202020204" pitchFamily="34" charset="0"/>
                <a:cs typeface="Arial" panose="020B0604020202020204" pitchFamily="34" charset="0"/>
              </a:rPr>
              <a:t>Insert your image by dragging it into the poster. Once placed, use the hover menu below the image to crop, resize, or reposition as needed.</a:t>
            </a:r>
            <a:r>
              <a:rPr lang="zh-CN" altLang="en-US" sz="5400" dirty="0">
                <a:latin typeface="Arial" panose="020B0604020202020204" pitchFamily="34" charset="0"/>
                <a:cs typeface="Arial" panose="020B0604020202020204" pitchFamily="34" charset="0"/>
              </a:rPr>
              <a:t> </a:t>
            </a:r>
            <a:endParaRPr lang="en-US" altLang="zh-CN" sz="5400" dirty="0">
              <a:latin typeface="Arial" panose="020B0604020202020204" pitchFamily="34" charset="0"/>
              <a:cs typeface="Arial" panose="020B0604020202020204" pitchFamily="34" charset="0"/>
            </a:endParaRPr>
          </a:p>
          <a:p>
            <a:pPr marL="1200150" indent="-1200150">
              <a:lnSpc>
                <a:spcPct val="150000"/>
              </a:lnSpc>
              <a:buFont typeface="+mj-lt"/>
              <a:buAutoNum type="arabicPeriod"/>
            </a:pPr>
            <a:r>
              <a:rPr lang="en-US" sz="5400" b="1" dirty="0">
                <a:latin typeface="Arial" panose="020B0604020202020204" pitchFamily="34" charset="0"/>
                <a:cs typeface="Arial" panose="020B0604020202020204" pitchFamily="34" charset="0"/>
              </a:rPr>
              <a:t>Before submitting or printing, </a:t>
            </a:r>
            <a:r>
              <a:rPr lang="en-US" sz="5400" b="1" i="1" dirty="0">
                <a:latin typeface="Arial" panose="020B0604020202020204" pitchFamily="34" charset="0"/>
                <a:cs typeface="Arial" panose="020B0604020202020204" pitchFamily="34" charset="0"/>
              </a:rPr>
              <a:t>delete these instruction pages (including this page and example page</a:t>
            </a:r>
            <a:r>
              <a:rPr lang="en-US" sz="5400" b="1" dirty="0">
                <a:latin typeface="Arial" panose="020B0604020202020204" pitchFamily="34" charset="0"/>
                <a:cs typeface="Arial" panose="020B0604020202020204" pitchFamily="34" charset="0"/>
              </a:rPr>
              <a:t>.</a:t>
            </a:r>
          </a:p>
          <a:p>
            <a:pPr marL="1200150" indent="-1200150">
              <a:lnSpc>
                <a:spcPct val="150000"/>
              </a:lnSpc>
              <a:buFont typeface="+mj-lt"/>
              <a:buAutoNum type="arabicPeriod"/>
            </a:pPr>
            <a:r>
              <a:rPr lang="en-US" sz="5400" dirty="0">
                <a:latin typeface="Arial" panose="020B0604020202020204" pitchFamily="34" charset="0"/>
                <a:cs typeface="Arial" panose="020B0604020202020204" pitchFamily="34" charset="0"/>
              </a:rPr>
              <a:t>Save your final version as a PDF using File &gt; Print &gt; Save as PDF. </a:t>
            </a:r>
            <a:r>
              <a:rPr lang="en-US" sz="5400" i="1" dirty="0">
                <a:latin typeface="Arial" panose="020B0604020202020204" pitchFamily="34" charset="0"/>
                <a:cs typeface="Arial" panose="020B0604020202020204" pitchFamily="34" charset="0"/>
              </a:rPr>
              <a:t>Do NOT use “Export to PDF” — it will add an unwanted white border.</a:t>
            </a:r>
            <a:r>
              <a:rPr lang="en-US" sz="5400" dirty="0">
                <a:latin typeface="Arial" panose="020B0604020202020204" pitchFamily="34" charset="0"/>
                <a:cs typeface="Arial" panose="020B0604020202020204" pitchFamily="34" charset="0"/>
              </a:rPr>
              <a:t> </a:t>
            </a:r>
          </a:p>
          <a:p>
            <a:pPr marL="1200150" indent="-1200150">
              <a:lnSpc>
                <a:spcPct val="150000"/>
              </a:lnSpc>
              <a:buFont typeface="+mj-lt"/>
              <a:buAutoNum type="arabicPeriod"/>
            </a:pPr>
            <a:r>
              <a:rPr lang="en-US" sz="5400" dirty="0">
                <a:latin typeface="Arial" panose="020B0604020202020204" pitchFamily="34" charset="0"/>
                <a:cs typeface="Arial" panose="020B0604020202020204" pitchFamily="34" charset="0"/>
              </a:rPr>
              <a:t>When printing or saving as a PDF, set the scale to 100% or Actual Size.</a:t>
            </a:r>
          </a:p>
          <a:p>
            <a:pPr marL="1200150" indent="-1200150">
              <a:lnSpc>
                <a:spcPct val="150000"/>
              </a:lnSpc>
              <a:buFont typeface="+mj-lt"/>
              <a:buAutoNum type="arabicPeriod"/>
            </a:pPr>
            <a:r>
              <a:rPr lang="en-US" sz="5400" i="1" dirty="0">
                <a:latin typeface="Arial" panose="020B0604020202020204" pitchFamily="34" charset="0"/>
                <a:cs typeface="Arial" panose="020B0604020202020204" pitchFamily="34" charset="0"/>
              </a:rPr>
              <a:t>Do not select “Fit to page” or “Scale to printable area.”</a:t>
            </a:r>
            <a:r>
              <a:rPr lang="en-US" sz="5400" dirty="0">
                <a:latin typeface="Arial" panose="020B0604020202020204" pitchFamily="34" charset="0"/>
                <a:cs typeface="Arial" panose="020B0604020202020204" pitchFamily="34" charset="0"/>
              </a:rPr>
              <a:t> </a:t>
            </a:r>
          </a:p>
          <a:p>
            <a:pPr marL="1200150" indent="-1200150">
              <a:lnSpc>
                <a:spcPct val="150000"/>
              </a:lnSpc>
              <a:buFont typeface="+mj-lt"/>
              <a:buAutoNum type="arabicPeriod"/>
            </a:pPr>
            <a:endParaRPr lang="en-US" sz="5400" dirty="0">
              <a:latin typeface="Arial" panose="020B0604020202020204" pitchFamily="34" charset="0"/>
              <a:cs typeface="Arial" panose="020B0604020202020204" pitchFamily="34" charset="0"/>
            </a:endParaRPr>
          </a:p>
          <a:p>
            <a:pPr>
              <a:lnSpc>
                <a:spcPct val="150000"/>
              </a:lnSpc>
            </a:pPr>
            <a:endParaRPr lang="en-US" sz="5400" dirty="0">
              <a:latin typeface="Arial" panose="020B0604020202020204" pitchFamily="34" charset="0"/>
              <a:cs typeface="Arial" panose="020B0604020202020204" pitchFamily="34" charset="0"/>
            </a:endParaRPr>
          </a:p>
        </p:txBody>
      </p:sp>
      <p:sp>
        <p:nvSpPr>
          <p:cNvPr id="9" name="Rectangle 8">
            <a:extLst>
              <a:ext uri="{FF2B5EF4-FFF2-40B4-BE49-F238E27FC236}">
                <a16:creationId xmlns:a16="http://schemas.microsoft.com/office/drawing/2014/main" id="{CB98B15F-162D-B9A7-32E7-3D50F9C08355}"/>
              </a:ext>
            </a:extLst>
          </p:cNvPr>
          <p:cNvSpPr/>
          <p:nvPr/>
        </p:nvSpPr>
        <p:spPr>
          <a:xfrm>
            <a:off x="0" y="2274856"/>
            <a:ext cx="38404800" cy="4191153"/>
          </a:xfrm>
          <a:prstGeom prst="rect">
            <a:avLst/>
          </a:prstGeom>
          <a:solidFill>
            <a:srgbClr val="1744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560"/>
          </a:p>
        </p:txBody>
      </p:sp>
      <p:sp>
        <p:nvSpPr>
          <p:cNvPr id="10" name="TextBox 9">
            <a:extLst>
              <a:ext uri="{FF2B5EF4-FFF2-40B4-BE49-F238E27FC236}">
                <a16:creationId xmlns:a16="http://schemas.microsoft.com/office/drawing/2014/main" id="{D28E8259-D310-4AEB-4507-C795A144011E}"/>
              </a:ext>
            </a:extLst>
          </p:cNvPr>
          <p:cNvSpPr txBox="1"/>
          <p:nvPr/>
        </p:nvSpPr>
        <p:spPr>
          <a:xfrm>
            <a:off x="2560319" y="3142022"/>
            <a:ext cx="34433396" cy="2816156"/>
          </a:xfrm>
          <a:prstGeom prst="rect">
            <a:avLst/>
          </a:prstGeom>
          <a:noFill/>
        </p:spPr>
        <p:txBody>
          <a:bodyPr wrap="square">
            <a:spAutoFit/>
          </a:bodyPr>
          <a:lstStyle/>
          <a:p>
            <a:r>
              <a:rPr lang="en-US" sz="10500" b="1" dirty="0">
                <a:solidFill>
                  <a:schemeClr val="bg1"/>
                </a:solidFill>
                <a:latin typeface="Arial" panose="020B0604020202020204" pitchFamily="34" charset="0"/>
                <a:cs typeface="Arial" panose="020B0604020202020204" pitchFamily="34" charset="0"/>
              </a:rPr>
              <a:t>POSTER TEMPLATE INSTRUCTIONS</a:t>
            </a:r>
            <a:r>
              <a:rPr lang="zh-CN" altLang="en-US" sz="10500" b="1" dirty="0">
                <a:solidFill>
                  <a:schemeClr val="bg1"/>
                </a:solidFill>
                <a:latin typeface="Arial" panose="020B0604020202020204" pitchFamily="34" charset="0"/>
                <a:cs typeface="Arial" panose="020B0604020202020204" pitchFamily="34" charset="0"/>
              </a:rPr>
              <a:t> </a:t>
            </a:r>
            <a:endParaRPr lang="en-US" altLang="zh-CN" sz="10500" b="1" dirty="0">
              <a:solidFill>
                <a:schemeClr val="bg1"/>
              </a:solidFill>
              <a:latin typeface="Arial" panose="020B0604020202020204" pitchFamily="34" charset="0"/>
              <a:cs typeface="Arial" panose="020B0604020202020204" pitchFamily="34" charset="0"/>
            </a:endParaRPr>
          </a:p>
          <a:p>
            <a:r>
              <a:rPr lang="zh-CN" altLang="en-US" sz="7200" b="1" dirty="0">
                <a:solidFill>
                  <a:schemeClr val="bg1"/>
                </a:solidFill>
                <a:latin typeface="Arial" panose="020B0604020202020204" pitchFamily="34" charset="0"/>
                <a:cs typeface="Arial" panose="020B0604020202020204" pitchFamily="34" charset="0"/>
              </a:rPr>
              <a:t>（</a:t>
            </a:r>
            <a:r>
              <a:rPr lang="en-US" altLang="zh-CN" sz="7200" b="1" dirty="0">
                <a:solidFill>
                  <a:schemeClr val="bg1"/>
                </a:solidFill>
                <a:latin typeface="Arial" panose="020B0604020202020204" pitchFamily="34" charset="0"/>
                <a:cs typeface="Arial" panose="020B0604020202020204" pitchFamily="34" charset="0"/>
              </a:rPr>
              <a:t>REMOVE</a:t>
            </a:r>
            <a:r>
              <a:rPr lang="zh-CN" altLang="en-US" sz="7200" b="1" dirty="0">
                <a:solidFill>
                  <a:schemeClr val="bg1"/>
                </a:solidFill>
                <a:latin typeface="Arial" panose="020B0604020202020204" pitchFamily="34" charset="0"/>
                <a:cs typeface="Arial" panose="020B0604020202020204" pitchFamily="34" charset="0"/>
              </a:rPr>
              <a:t> </a:t>
            </a:r>
            <a:r>
              <a:rPr lang="en-US" altLang="zh-CN" sz="7200" b="1" dirty="0">
                <a:solidFill>
                  <a:schemeClr val="bg1"/>
                </a:solidFill>
                <a:latin typeface="Arial" panose="020B0604020202020204" pitchFamily="34" charset="0"/>
                <a:cs typeface="Arial" panose="020B0604020202020204" pitchFamily="34" charset="0"/>
              </a:rPr>
              <a:t>BEFORE</a:t>
            </a:r>
            <a:r>
              <a:rPr lang="zh-CN" altLang="en-US" sz="7200" b="1" dirty="0">
                <a:solidFill>
                  <a:schemeClr val="bg1"/>
                </a:solidFill>
                <a:latin typeface="Arial" panose="020B0604020202020204" pitchFamily="34" charset="0"/>
                <a:cs typeface="Arial" panose="020B0604020202020204" pitchFamily="34" charset="0"/>
              </a:rPr>
              <a:t> </a:t>
            </a:r>
            <a:r>
              <a:rPr lang="en-US" altLang="zh-CN" sz="7200" b="1" dirty="0">
                <a:solidFill>
                  <a:schemeClr val="bg1"/>
                </a:solidFill>
                <a:latin typeface="Arial" panose="020B0604020202020204" pitchFamily="34" charset="0"/>
                <a:cs typeface="Arial" panose="020B0604020202020204" pitchFamily="34" charset="0"/>
              </a:rPr>
              <a:t>PRINTING</a:t>
            </a:r>
            <a:r>
              <a:rPr lang="zh-CN" altLang="en-US" sz="7200" b="1" dirty="0">
                <a:solidFill>
                  <a:schemeClr val="bg1"/>
                </a:solidFill>
                <a:latin typeface="Arial" panose="020B0604020202020204" pitchFamily="34" charset="0"/>
                <a:cs typeface="Arial" panose="020B0604020202020204" pitchFamily="34" charset="0"/>
              </a:rPr>
              <a:t>）</a:t>
            </a:r>
            <a:endParaRPr lang="en-CN" sz="7200" b="1" dirty="0">
              <a:solidFill>
                <a:schemeClr val="bg1"/>
              </a:solidFill>
              <a:latin typeface="Arial" panose="020B0604020202020204" pitchFamily="34" charset="0"/>
              <a:cs typeface="Arial" panose="020B0604020202020204" pitchFamily="34" charset="0"/>
            </a:endParaRPr>
          </a:p>
        </p:txBody>
      </p:sp>
      <p:pic>
        <p:nvPicPr>
          <p:cNvPr id="1026" name="Picture 2">
            <a:extLst>
              <a:ext uri="{FF2B5EF4-FFF2-40B4-BE49-F238E27FC236}">
                <a16:creationId xmlns:a16="http://schemas.microsoft.com/office/drawing/2014/main" id="{1720E7D8-CD82-994A-BA70-6142793DECF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79495" y="28622919"/>
            <a:ext cx="16137355" cy="3011105"/>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A logo with text overlay&#10;&#10;AI-generated content may be incorrect.">
            <a:extLst>
              <a:ext uri="{FF2B5EF4-FFF2-40B4-BE49-F238E27FC236}">
                <a16:creationId xmlns:a16="http://schemas.microsoft.com/office/drawing/2014/main" id="{5BB53F5A-22BB-E61B-FC12-1161EECBCB12}"/>
              </a:ext>
            </a:extLst>
          </p:cNvPr>
          <p:cNvPicPr>
            <a:picLocks noChangeAspect="1"/>
          </p:cNvPicPr>
          <p:nvPr/>
        </p:nvPicPr>
        <p:blipFill>
          <a:blip r:embed="rId3"/>
          <a:stretch>
            <a:fillRect/>
          </a:stretch>
        </p:blipFill>
        <p:spPr>
          <a:xfrm>
            <a:off x="20516850" y="27888429"/>
            <a:ext cx="8961945" cy="3606919"/>
          </a:xfrm>
          <a:prstGeom prst="rect">
            <a:avLst/>
          </a:prstGeom>
        </p:spPr>
      </p:pic>
    </p:spTree>
    <p:extLst>
      <p:ext uri="{BB962C8B-B14F-4D97-AF65-F5344CB8AC3E}">
        <p14:creationId xmlns:p14="http://schemas.microsoft.com/office/powerpoint/2010/main" val="20815191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alpha val="41000"/>
          </a:schemeClr>
        </a:solidFill>
        <a:effectLst/>
      </p:bgPr>
    </p:bg>
    <p:spTree>
      <p:nvGrpSpPr>
        <p:cNvPr id="1" name="">
          <a:extLst>
            <a:ext uri="{FF2B5EF4-FFF2-40B4-BE49-F238E27FC236}">
              <a16:creationId xmlns:a16="http://schemas.microsoft.com/office/drawing/2014/main" id="{9E6893A9-C187-75C1-CAD4-70B8033A36DC}"/>
            </a:ext>
          </a:extLst>
        </p:cNvPr>
        <p:cNvGrpSpPr/>
        <p:nvPr/>
      </p:nvGrpSpPr>
      <p:grpSpPr>
        <a:xfrm>
          <a:off x="0" y="0"/>
          <a:ext cx="0" cy="0"/>
          <a:chOff x="0" y="0"/>
          <a:chExt cx="0" cy="0"/>
        </a:xfrm>
      </p:grpSpPr>
      <p:grpSp>
        <p:nvGrpSpPr>
          <p:cNvPr id="46" name="Group 45">
            <a:extLst>
              <a:ext uri="{FF2B5EF4-FFF2-40B4-BE49-F238E27FC236}">
                <a16:creationId xmlns:a16="http://schemas.microsoft.com/office/drawing/2014/main" id="{76B393DC-9625-CDF7-9103-75A8959ABC8D}"/>
              </a:ext>
            </a:extLst>
          </p:cNvPr>
          <p:cNvGrpSpPr/>
          <p:nvPr/>
        </p:nvGrpSpPr>
        <p:grpSpPr>
          <a:xfrm>
            <a:off x="0" y="-103399"/>
            <a:ext cx="38404800" cy="4861932"/>
            <a:chOff x="0" y="-148290"/>
            <a:chExt cx="38404800" cy="5052694"/>
          </a:xfrm>
          <a:solidFill>
            <a:srgbClr val="174439"/>
          </a:solidFill>
        </p:grpSpPr>
        <p:sp>
          <p:nvSpPr>
            <p:cNvPr id="52" name="Rectangle 51">
              <a:extLst>
                <a:ext uri="{FF2B5EF4-FFF2-40B4-BE49-F238E27FC236}">
                  <a16:creationId xmlns:a16="http://schemas.microsoft.com/office/drawing/2014/main" id="{D6E1B2E8-B610-7329-5E33-E357713DCDE3}"/>
                </a:ext>
              </a:extLst>
            </p:cNvPr>
            <p:cNvSpPr/>
            <p:nvPr/>
          </p:nvSpPr>
          <p:spPr>
            <a:xfrm>
              <a:off x="0" y="-148290"/>
              <a:ext cx="38404800" cy="495079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560"/>
            </a:p>
          </p:txBody>
        </p:sp>
        <p:pic>
          <p:nvPicPr>
            <p:cNvPr id="48" name="Picture 47" descr="A green leaves on a black background&#10;&#10;AI-generated content may be incorrect.">
              <a:extLst>
                <a:ext uri="{FF2B5EF4-FFF2-40B4-BE49-F238E27FC236}">
                  <a16:creationId xmlns:a16="http://schemas.microsoft.com/office/drawing/2014/main" id="{3386081C-E1AA-A9DB-8B15-4C82AE8EBC85}"/>
                </a:ext>
              </a:extLst>
            </p:cNvPr>
            <p:cNvPicPr>
              <a:picLocks noChangeAspect="1"/>
            </p:cNvPicPr>
            <p:nvPr/>
          </p:nvPicPr>
          <p:blipFill>
            <a:blip r:embed="rId2"/>
            <a:stretch>
              <a:fillRect/>
            </a:stretch>
          </p:blipFill>
          <p:spPr>
            <a:xfrm>
              <a:off x="95250" y="2673450"/>
              <a:ext cx="4691903" cy="2230954"/>
            </a:xfrm>
            <a:prstGeom prst="rect">
              <a:avLst/>
            </a:prstGeom>
            <a:grpFill/>
          </p:spPr>
        </p:pic>
        <p:pic>
          <p:nvPicPr>
            <p:cNvPr id="49" name="Picture 48" descr="A green leaves on a black background&#10;&#10;AI-generated content may be incorrect.">
              <a:extLst>
                <a:ext uri="{FF2B5EF4-FFF2-40B4-BE49-F238E27FC236}">
                  <a16:creationId xmlns:a16="http://schemas.microsoft.com/office/drawing/2014/main" id="{5EA75532-D3E2-7BC2-FBF1-9B12F2C7370C}"/>
                </a:ext>
              </a:extLst>
            </p:cNvPr>
            <p:cNvPicPr>
              <a:picLocks noChangeAspect="1"/>
            </p:cNvPicPr>
            <p:nvPr/>
          </p:nvPicPr>
          <p:blipFill>
            <a:blip r:embed="rId2"/>
            <a:stretch>
              <a:fillRect/>
            </a:stretch>
          </p:blipFill>
          <p:spPr>
            <a:xfrm>
              <a:off x="33127950" y="2365390"/>
              <a:ext cx="5181600" cy="2463801"/>
            </a:xfrm>
            <a:prstGeom prst="rect">
              <a:avLst/>
            </a:prstGeom>
            <a:grpFill/>
          </p:spPr>
        </p:pic>
      </p:grpSp>
      <p:grpSp>
        <p:nvGrpSpPr>
          <p:cNvPr id="32" name="Group 31">
            <a:extLst>
              <a:ext uri="{FF2B5EF4-FFF2-40B4-BE49-F238E27FC236}">
                <a16:creationId xmlns:a16="http://schemas.microsoft.com/office/drawing/2014/main" id="{AC43CDB1-CCF9-BD02-4601-4DF7FD16257C}"/>
              </a:ext>
            </a:extLst>
          </p:cNvPr>
          <p:cNvGrpSpPr/>
          <p:nvPr/>
        </p:nvGrpSpPr>
        <p:grpSpPr>
          <a:xfrm>
            <a:off x="1063404" y="7074561"/>
            <a:ext cx="17885322" cy="1272718"/>
            <a:chOff x="1063404" y="7074561"/>
            <a:chExt cx="17885322" cy="1272718"/>
          </a:xfrm>
        </p:grpSpPr>
        <p:sp>
          <p:nvSpPr>
            <p:cNvPr id="3" name="Rectangle 2">
              <a:extLst>
                <a:ext uri="{FF2B5EF4-FFF2-40B4-BE49-F238E27FC236}">
                  <a16:creationId xmlns:a16="http://schemas.microsoft.com/office/drawing/2014/main" id="{CDF22F8D-32EE-AA05-61C6-964069AB10C1}"/>
                </a:ext>
              </a:extLst>
            </p:cNvPr>
            <p:cNvSpPr/>
            <p:nvPr/>
          </p:nvSpPr>
          <p:spPr>
            <a:xfrm>
              <a:off x="1063404" y="7074561"/>
              <a:ext cx="17885322" cy="1272718"/>
            </a:xfrm>
            <a:prstGeom prst="rect">
              <a:avLst/>
            </a:prstGeom>
            <a:solidFill>
              <a:srgbClr val="235E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560"/>
            </a:p>
          </p:txBody>
        </p:sp>
        <p:sp>
          <p:nvSpPr>
            <p:cNvPr id="30" name="Rectangle 29">
              <a:extLst>
                <a:ext uri="{FF2B5EF4-FFF2-40B4-BE49-F238E27FC236}">
                  <a16:creationId xmlns:a16="http://schemas.microsoft.com/office/drawing/2014/main" id="{EEBE5253-2046-0739-CDEA-14963FD5E8CC}"/>
                </a:ext>
              </a:extLst>
            </p:cNvPr>
            <p:cNvSpPr/>
            <p:nvPr/>
          </p:nvSpPr>
          <p:spPr>
            <a:xfrm>
              <a:off x="1305467" y="7074561"/>
              <a:ext cx="130345" cy="127271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560"/>
            </a:p>
          </p:txBody>
        </p:sp>
      </p:grpSp>
      <p:grpSp>
        <p:nvGrpSpPr>
          <p:cNvPr id="33" name="Group 32">
            <a:extLst>
              <a:ext uri="{FF2B5EF4-FFF2-40B4-BE49-F238E27FC236}">
                <a16:creationId xmlns:a16="http://schemas.microsoft.com/office/drawing/2014/main" id="{F0285C7E-9832-7BDC-EF0C-987107828B20}"/>
              </a:ext>
            </a:extLst>
          </p:cNvPr>
          <p:cNvGrpSpPr/>
          <p:nvPr/>
        </p:nvGrpSpPr>
        <p:grpSpPr>
          <a:xfrm>
            <a:off x="1063404" y="17709134"/>
            <a:ext cx="17885318" cy="1278667"/>
            <a:chOff x="1063404" y="17709134"/>
            <a:chExt cx="17885318" cy="1278667"/>
          </a:xfrm>
        </p:grpSpPr>
        <p:sp>
          <p:nvSpPr>
            <p:cNvPr id="21" name="Rectangle 20">
              <a:extLst>
                <a:ext uri="{FF2B5EF4-FFF2-40B4-BE49-F238E27FC236}">
                  <a16:creationId xmlns:a16="http://schemas.microsoft.com/office/drawing/2014/main" id="{D775501A-8B03-249D-3A9C-255E7225FCDF}"/>
                </a:ext>
              </a:extLst>
            </p:cNvPr>
            <p:cNvSpPr/>
            <p:nvPr/>
          </p:nvSpPr>
          <p:spPr>
            <a:xfrm>
              <a:off x="1063404" y="17715083"/>
              <a:ext cx="17885318" cy="1272718"/>
            </a:xfrm>
            <a:prstGeom prst="rect">
              <a:avLst/>
            </a:prstGeom>
            <a:solidFill>
              <a:srgbClr val="235E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560" dirty="0"/>
            </a:p>
          </p:txBody>
        </p:sp>
        <p:sp>
          <p:nvSpPr>
            <p:cNvPr id="31" name="Rectangle 30">
              <a:extLst>
                <a:ext uri="{FF2B5EF4-FFF2-40B4-BE49-F238E27FC236}">
                  <a16:creationId xmlns:a16="http://schemas.microsoft.com/office/drawing/2014/main" id="{2993A194-2201-A612-7D24-EBAC143061C0}"/>
                </a:ext>
              </a:extLst>
            </p:cNvPr>
            <p:cNvSpPr/>
            <p:nvPr/>
          </p:nvSpPr>
          <p:spPr>
            <a:xfrm>
              <a:off x="1305465" y="17709134"/>
              <a:ext cx="130345" cy="127271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560" dirty="0">
                <a:noFill/>
              </a:endParaRPr>
            </a:p>
          </p:txBody>
        </p:sp>
      </p:grpSp>
      <p:sp>
        <p:nvSpPr>
          <p:cNvPr id="8" name="Rectangle 7">
            <a:extLst>
              <a:ext uri="{FF2B5EF4-FFF2-40B4-BE49-F238E27FC236}">
                <a16:creationId xmlns:a16="http://schemas.microsoft.com/office/drawing/2014/main" id="{F2C358EE-F0CF-E6A7-4299-391C98F97F47}"/>
              </a:ext>
            </a:extLst>
          </p:cNvPr>
          <p:cNvSpPr/>
          <p:nvPr/>
        </p:nvSpPr>
        <p:spPr>
          <a:xfrm>
            <a:off x="1063403" y="8347280"/>
            <a:ext cx="17885322" cy="8586054"/>
          </a:xfrm>
          <a:prstGeom prst="rect">
            <a:avLst/>
          </a:prstGeom>
          <a:solidFill>
            <a:srgbClr val="E6E8E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N" sz="7560" dirty="0">
              <a:solidFill>
                <a:schemeClr val="tx1"/>
              </a:solidFill>
            </a:endParaRPr>
          </a:p>
        </p:txBody>
      </p:sp>
      <p:sp>
        <p:nvSpPr>
          <p:cNvPr id="4" name="Text Placeholder 3">
            <a:extLst>
              <a:ext uri="{FF2B5EF4-FFF2-40B4-BE49-F238E27FC236}">
                <a16:creationId xmlns:a16="http://schemas.microsoft.com/office/drawing/2014/main" id="{2744FC4B-64A2-AC38-9D4D-5200AA7D1E4B}"/>
              </a:ext>
            </a:extLst>
          </p:cNvPr>
          <p:cNvSpPr txBox="1">
            <a:spLocks/>
          </p:cNvSpPr>
          <p:nvPr/>
        </p:nvSpPr>
        <p:spPr>
          <a:xfrm>
            <a:off x="2560321" y="15925800"/>
            <a:ext cx="33849195" cy="14023638"/>
          </a:xfrm>
          <a:prstGeom prst="rect">
            <a:avLst/>
          </a:prstGeom>
        </p:spPr>
        <p:txBody>
          <a:bodyPr>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1200150" indent="-1200150">
              <a:spcBef>
                <a:spcPts val="315"/>
              </a:spcBef>
              <a:buFont typeface="+mj-lt"/>
              <a:buAutoNum type="arabicPeriod"/>
            </a:pPr>
            <a:endParaRPr lang="en-US" sz="5040" dirty="0">
              <a:cs typeface="Arial"/>
            </a:endParaRPr>
          </a:p>
        </p:txBody>
      </p:sp>
      <p:sp>
        <p:nvSpPr>
          <p:cNvPr id="5" name="TextBox 4">
            <a:extLst>
              <a:ext uri="{FF2B5EF4-FFF2-40B4-BE49-F238E27FC236}">
                <a16:creationId xmlns:a16="http://schemas.microsoft.com/office/drawing/2014/main" id="{F8FCEC4E-6616-5A18-00D0-3A482BFAE014}"/>
              </a:ext>
            </a:extLst>
          </p:cNvPr>
          <p:cNvSpPr txBox="1"/>
          <p:nvPr/>
        </p:nvSpPr>
        <p:spPr>
          <a:xfrm>
            <a:off x="2207553" y="7235098"/>
            <a:ext cx="15597024" cy="1061829"/>
          </a:xfrm>
          <a:prstGeom prst="rect">
            <a:avLst/>
          </a:prstGeom>
          <a:noFill/>
        </p:spPr>
        <p:txBody>
          <a:bodyPr wrap="square" rtlCol="0">
            <a:spAutoFit/>
          </a:bodyPr>
          <a:lstStyle/>
          <a:p>
            <a:pPr algn="ctr"/>
            <a:r>
              <a:rPr lang="en-US" sz="6300" b="1" dirty="0">
                <a:solidFill>
                  <a:schemeClr val="bg1"/>
                </a:solidFill>
                <a:latin typeface="Arial" panose="020B0604020202020204" pitchFamily="34" charset="0"/>
                <a:cs typeface="Arial" panose="020B0604020202020204" pitchFamily="34" charset="0"/>
              </a:rPr>
              <a:t>Background</a:t>
            </a:r>
          </a:p>
        </p:txBody>
      </p:sp>
      <p:sp>
        <p:nvSpPr>
          <p:cNvPr id="15" name="Rectangle 14">
            <a:extLst>
              <a:ext uri="{FF2B5EF4-FFF2-40B4-BE49-F238E27FC236}">
                <a16:creationId xmlns:a16="http://schemas.microsoft.com/office/drawing/2014/main" id="{09F18D9D-C71C-E7FB-AC8E-74C1E129D649}"/>
              </a:ext>
            </a:extLst>
          </p:cNvPr>
          <p:cNvSpPr/>
          <p:nvPr/>
        </p:nvSpPr>
        <p:spPr>
          <a:xfrm>
            <a:off x="0" y="4554392"/>
            <a:ext cx="38404800" cy="2300615"/>
          </a:xfrm>
          <a:prstGeom prst="rect">
            <a:avLst/>
          </a:prstGeom>
          <a:solidFill>
            <a:srgbClr val="9BBF4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560"/>
          </a:p>
        </p:txBody>
      </p:sp>
      <p:sp>
        <p:nvSpPr>
          <p:cNvPr id="20" name="Rectangle 19">
            <a:extLst>
              <a:ext uri="{FF2B5EF4-FFF2-40B4-BE49-F238E27FC236}">
                <a16:creationId xmlns:a16="http://schemas.microsoft.com/office/drawing/2014/main" id="{3B85205E-E933-31BE-B075-7C897C2F849E}"/>
              </a:ext>
            </a:extLst>
          </p:cNvPr>
          <p:cNvSpPr/>
          <p:nvPr/>
        </p:nvSpPr>
        <p:spPr>
          <a:xfrm>
            <a:off x="1063406" y="18882026"/>
            <a:ext cx="17885318" cy="13251183"/>
          </a:xfrm>
          <a:prstGeom prst="rect">
            <a:avLst/>
          </a:prstGeom>
          <a:solidFill>
            <a:srgbClr val="E6E8E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N" sz="7560" dirty="0">
              <a:solidFill>
                <a:schemeClr val="tx1"/>
              </a:solidFill>
            </a:endParaRPr>
          </a:p>
        </p:txBody>
      </p:sp>
      <p:sp>
        <p:nvSpPr>
          <p:cNvPr id="22" name="TextBox 21">
            <a:extLst>
              <a:ext uri="{FF2B5EF4-FFF2-40B4-BE49-F238E27FC236}">
                <a16:creationId xmlns:a16="http://schemas.microsoft.com/office/drawing/2014/main" id="{EFABEA56-4F3C-B36E-7C67-D44F413CAF98}"/>
              </a:ext>
            </a:extLst>
          </p:cNvPr>
          <p:cNvSpPr txBox="1"/>
          <p:nvPr/>
        </p:nvSpPr>
        <p:spPr>
          <a:xfrm>
            <a:off x="2207553" y="17741013"/>
            <a:ext cx="15597024" cy="1061829"/>
          </a:xfrm>
          <a:prstGeom prst="rect">
            <a:avLst/>
          </a:prstGeom>
          <a:noFill/>
        </p:spPr>
        <p:txBody>
          <a:bodyPr wrap="square" rtlCol="0">
            <a:spAutoFit/>
          </a:bodyPr>
          <a:lstStyle/>
          <a:p>
            <a:pPr algn="ctr"/>
            <a:r>
              <a:rPr lang="en-US" sz="6300" b="1" dirty="0">
                <a:solidFill>
                  <a:schemeClr val="bg1"/>
                </a:solidFill>
                <a:latin typeface="Arial" panose="020B0604020202020204" pitchFamily="34" charset="0"/>
                <a:cs typeface="Arial" panose="020B0604020202020204" pitchFamily="34" charset="0"/>
              </a:rPr>
              <a:t>Study Design / Approach</a:t>
            </a:r>
          </a:p>
        </p:txBody>
      </p:sp>
      <p:sp>
        <p:nvSpPr>
          <p:cNvPr id="23" name="Rectangle 22">
            <a:extLst>
              <a:ext uri="{FF2B5EF4-FFF2-40B4-BE49-F238E27FC236}">
                <a16:creationId xmlns:a16="http://schemas.microsoft.com/office/drawing/2014/main" id="{8AFA04DE-B940-7B72-4E28-BC1076E268DA}"/>
              </a:ext>
            </a:extLst>
          </p:cNvPr>
          <p:cNvSpPr/>
          <p:nvPr/>
        </p:nvSpPr>
        <p:spPr>
          <a:xfrm>
            <a:off x="19720463" y="8211997"/>
            <a:ext cx="17460787" cy="23921212"/>
          </a:xfrm>
          <a:prstGeom prst="rect">
            <a:avLst/>
          </a:prstGeom>
          <a:solidFill>
            <a:srgbClr val="E6E8E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N" sz="7560" dirty="0">
              <a:solidFill>
                <a:schemeClr val="tx1"/>
              </a:solidFill>
            </a:endParaRPr>
          </a:p>
        </p:txBody>
      </p:sp>
      <p:sp>
        <p:nvSpPr>
          <p:cNvPr id="26" name="TextBox 25">
            <a:extLst>
              <a:ext uri="{FF2B5EF4-FFF2-40B4-BE49-F238E27FC236}">
                <a16:creationId xmlns:a16="http://schemas.microsoft.com/office/drawing/2014/main" id="{624D02C2-E9FE-9ABF-EA80-A840E95BFB0E}"/>
              </a:ext>
            </a:extLst>
          </p:cNvPr>
          <p:cNvSpPr txBox="1"/>
          <p:nvPr/>
        </p:nvSpPr>
        <p:spPr>
          <a:xfrm>
            <a:off x="850286" y="4990576"/>
            <a:ext cx="36117850" cy="2031325"/>
          </a:xfrm>
          <a:prstGeom prst="rect">
            <a:avLst/>
          </a:prstGeom>
          <a:noFill/>
        </p:spPr>
        <p:txBody>
          <a:bodyPr wrap="square" rtlCol="0">
            <a:spAutoFit/>
          </a:bodyPr>
          <a:lstStyle/>
          <a:p>
            <a:pPr algn="ctr"/>
            <a:r>
              <a:rPr lang="en-US" sz="4620" b="1" dirty="0">
                <a:solidFill>
                  <a:schemeClr val="bg1"/>
                </a:solidFill>
                <a:latin typeface="Arial" panose="020B0604020202020204" pitchFamily="34" charset="0"/>
                <a:cs typeface="Arial" panose="020B0604020202020204" pitchFamily="34" charset="0"/>
              </a:rPr>
              <a:t>First Author First Name Last Name</a:t>
            </a:r>
            <a:r>
              <a:rPr lang="en-US" sz="4620" b="1" baseline="30000" dirty="0">
                <a:solidFill>
                  <a:schemeClr val="bg1"/>
                </a:solidFill>
                <a:latin typeface="Arial" panose="020B0604020202020204" pitchFamily="34" charset="0"/>
                <a:cs typeface="Arial" panose="020B0604020202020204" pitchFamily="34" charset="0"/>
              </a:rPr>
              <a:t>1</a:t>
            </a:r>
            <a:r>
              <a:rPr lang="en-US" sz="4620" b="1" dirty="0">
                <a:solidFill>
                  <a:schemeClr val="bg1"/>
                </a:solidFill>
                <a:latin typeface="Arial" panose="020B0604020202020204" pitchFamily="34" charset="0"/>
                <a:cs typeface="Arial" panose="020B0604020202020204" pitchFamily="34" charset="0"/>
              </a:rPr>
              <a:t>, Second Author First Name Last Name</a:t>
            </a:r>
            <a:r>
              <a:rPr lang="en-US" sz="4620" b="1" baseline="30000" dirty="0">
                <a:solidFill>
                  <a:schemeClr val="bg1"/>
                </a:solidFill>
                <a:latin typeface="Arial" panose="020B0604020202020204" pitchFamily="34" charset="0"/>
                <a:cs typeface="Arial" panose="020B0604020202020204" pitchFamily="34" charset="0"/>
              </a:rPr>
              <a:t>1</a:t>
            </a:r>
            <a:r>
              <a:rPr lang="en-US" sz="4620" b="1" dirty="0">
                <a:solidFill>
                  <a:schemeClr val="bg1"/>
                </a:solidFill>
                <a:latin typeface="Arial" panose="020B0604020202020204" pitchFamily="34" charset="0"/>
                <a:cs typeface="Arial" panose="020B0604020202020204" pitchFamily="34" charset="0"/>
              </a:rPr>
              <a:t>, Third Author First Name Last Name</a:t>
            </a:r>
            <a:r>
              <a:rPr lang="en-US" sz="4620" b="1" baseline="30000" dirty="0">
                <a:solidFill>
                  <a:schemeClr val="bg1"/>
                </a:solidFill>
                <a:latin typeface="Arial" panose="020B0604020202020204" pitchFamily="34" charset="0"/>
                <a:cs typeface="Arial" panose="020B0604020202020204" pitchFamily="34" charset="0"/>
              </a:rPr>
              <a:t>2</a:t>
            </a:r>
            <a:r>
              <a:rPr lang="en-US" sz="4620" b="1" dirty="0">
                <a:solidFill>
                  <a:schemeClr val="bg1"/>
                </a:solidFill>
                <a:latin typeface="Arial" panose="020B0604020202020204" pitchFamily="34" charset="0"/>
                <a:cs typeface="Arial" panose="020B0604020202020204" pitchFamily="34" charset="0"/>
              </a:rPr>
              <a:t>, …</a:t>
            </a:r>
          </a:p>
          <a:p>
            <a:pPr algn="ctr"/>
            <a:r>
              <a:rPr lang="en-US" sz="3360" b="1" dirty="0">
                <a:solidFill>
                  <a:schemeClr val="bg1"/>
                </a:solidFill>
                <a:latin typeface="Arial" panose="020B0604020202020204" pitchFamily="34" charset="0"/>
                <a:cs typeface="Arial" panose="020B0604020202020204" pitchFamily="34" charset="0"/>
              </a:rPr>
              <a:t>1 MSU-DOE Plant Research Lab, Michigan State University, East Lansing, Michigan; 2 External Affiliation</a:t>
            </a:r>
          </a:p>
          <a:p>
            <a:pPr algn="ctr"/>
            <a:endParaRPr lang="en-US" sz="4620" b="1" dirty="0">
              <a:solidFill>
                <a:schemeClr val="bg1"/>
              </a:solidFill>
              <a:latin typeface="Arial" panose="020B0604020202020204" pitchFamily="34" charset="0"/>
              <a:cs typeface="Arial" panose="020B0604020202020204" pitchFamily="34" charset="0"/>
            </a:endParaRPr>
          </a:p>
        </p:txBody>
      </p:sp>
      <p:grpSp>
        <p:nvGrpSpPr>
          <p:cNvPr id="34" name="Group 33">
            <a:extLst>
              <a:ext uri="{FF2B5EF4-FFF2-40B4-BE49-F238E27FC236}">
                <a16:creationId xmlns:a16="http://schemas.microsoft.com/office/drawing/2014/main" id="{C53AC0D2-D42E-9360-2AC4-78E21BCA533E}"/>
              </a:ext>
            </a:extLst>
          </p:cNvPr>
          <p:cNvGrpSpPr/>
          <p:nvPr/>
        </p:nvGrpSpPr>
        <p:grpSpPr>
          <a:xfrm>
            <a:off x="19720467" y="6995727"/>
            <a:ext cx="17460786" cy="1278667"/>
            <a:chOff x="1063404" y="17709134"/>
            <a:chExt cx="17460786" cy="1278667"/>
          </a:xfrm>
        </p:grpSpPr>
        <p:sp>
          <p:nvSpPr>
            <p:cNvPr id="35" name="Rectangle 34">
              <a:extLst>
                <a:ext uri="{FF2B5EF4-FFF2-40B4-BE49-F238E27FC236}">
                  <a16:creationId xmlns:a16="http://schemas.microsoft.com/office/drawing/2014/main" id="{08B30D0F-5C87-C98F-E87A-5F4155530022}"/>
                </a:ext>
              </a:extLst>
            </p:cNvPr>
            <p:cNvSpPr/>
            <p:nvPr/>
          </p:nvSpPr>
          <p:spPr>
            <a:xfrm>
              <a:off x="1063404" y="17715083"/>
              <a:ext cx="17460786" cy="1272718"/>
            </a:xfrm>
            <a:prstGeom prst="rect">
              <a:avLst/>
            </a:prstGeom>
            <a:solidFill>
              <a:srgbClr val="235E5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560" dirty="0"/>
            </a:p>
          </p:txBody>
        </p:sp>
        <p:sp>
          <p:nvSpPr>
            <p:cNvPr id="36" name="Rectangle 35">
              <a:extLst>
                <a:ext uri="{FF2B5EF4-FFF2-40B4-BE49-F238E27FC236}">
                  <a16:creationId xmlns:a16="http://schemas.microsoft.com/office/drawing/2014/main" id="{2FA13CD6-92B9-8B01-BB37-858E1AEDFF0A}"/>
                </a:ext>
              </a:extLst>
            </p:cNvPr>
            <p:cNvSpPr/>
            <p:nvPr/>
          </p:nvSpPr>
          <p:spPr>
            <a:xfrm>
              <a:off x="1305465" y="17709134"/>
              <a:ext cx="130345" cy="127271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560" dirty="0">
                <a:noFill/>
              </a:endParaRPr>
            </a:p>
          </p:txBody>
        </p:sp>
      </p:grpSp>
      <p:sp>
        <p:nvSpPr>
          <p:cNvPr id="37" name="TextBox 36">
            <a:extLst>
              <a:ext uri="{FF2B5EF4-FFF2-40B4-BE49-F238E27FC236}">
                <a16:creationId xmlns:a16="http://schemas.microsoft.com/office/drawing/2014/main" id="{07CDFC5E-0725-7BBB-E036-F644B26BF994}"/>
              </a:ext>
            </a:extLst>
          </p:cNvPr>
          <p:cNvSpPr txBox="1"/>
          <p:nvPr/>
        </p:nvSpPr>
        <p:spPr>
          <a:xfrm>
            <a:off x="20334934" y="7121606"/>
            <a:ext cx="15597024" cy="1061829"/>
          </a:xfrm>
          <a:prstGeom prst="rect">
            <a:avLst/>
          </a:prstGeom>
          <a:noFill/>
        </p:spPr>
        <p:txBody>
          <a:bodyPr wrap="square" rtlCol="0">
            <a:spAutoFit/>
          </a:bodyPr>
          <a:lstStyle/>
          <a:p>
            <a:pPr algn="ctr"/>
            <a:r>
              <a:rPr lang="en-US" sz="6300" b="1" dirty="0">
                <a:solidFill>
                  <a:schemeClr val="bg1"/>
                </a:solidFill>
                <a:latin typeface="Arial" panose="020B0604020202020204" pitchFamily="34" charset="0"/>
                <a:cs typeface="Arial" panose="020B0604020202020204" pitchFamily="34" charset="0"/>
              </a:rPr>
              <a:t>Results / Highlights</a:t>
            </a:r>
          </a:p>
        </p:txBody>
      </p:sp>
      <p:sp>
        <p:nvSpPr>
          <p:cNvPr id="38" name="Rectangle 37">
            <a:extLst>
              <a:ext uri="{FF2B5EF4-FFF2-40B4-BE49-F238E27FC236}">
                <a16:creationId xmlns:a16="http://schemas.microsoft.com/office/drawing/2014/main" id="{02548272-A357-DABF-27A4-7B365200093B}"/>
              </a:ext>
            </a:extLst>
          </p:cNvPr>
          <p:cNvSpPr/>
          <p:nvPr/>
        </p:nvSpPr>
        <p:spPr>
          <a:xfrm>
            <a:off x="20229144" y="20950212"/>
            <a:ext cx="7725078" cy="4846582"/>
          </a:xfrm>
          <a:prstGeom prst="rect">
            <a:avLst/>
          </a:prstGeom>
          <a:solidFill>
            <a:srgbClr val="9BBF4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7560" dirty="0">
                <a:solidFill>
                  <a:schemeClr val="tx1"/>
                </a:solidFill>
                <a:latin typeface="Arial" panose="020B0604020202020204" pitchFamily="34" charset="0"/>
                <a:cs typeface="Arial" panose="020B0604020202020204" pitchFamily="34" charset="0"/>
              </a:rPr>
              <a:t>Image </a:t>
            </a:r>
          </a:p>
          <a:p>
            <a:pPr algn="ctr"/>
            <a:r>
              <a:rPr lang="en-US" sz="7560" dirty="0">
                <a:solidFill>
                  <a:schemeClr val="tx1"/>
                </a:solidFill>
                <a:latin typeface="Arial" panose="020B0604020202020204" pitchFamily="34" charset="0"/>
                <a:cs typeface="Arial" panose="020B0604020202020204" pitchFamily="34" charset="0"/>
              </a:rPr>
              <a:t>Placeholder</a:t>
            </a:r>
          </a:p>
        </p:txBody>
      </p:sp>
      <p:sp>
        <p:nvSpPr>
          <p:cNvPr id="40" name="Rectangle 39">
            <a:extLst>
              <a:ext uri="{FF2B5EF4-FFF2-40B4-BE49-F238E27FC236}">
                <a16:creationId xmlns:a16="http://schemas.microsoft.com/office/drawing/2014/main" id="{B321736F-BC43-32A9-C889-D36140802414}"/>
              </a:ext>
            </a:extLst>
          </p:cNvPr>
          <p:cNvSpPr/>
          <p:nvPr/>
        </p:nvSpPr>
        <p:spPr>
          <a:xfrm>
            <a:off x="20229144" y="26421853"/>
            <a:ext cx="7725078" cy="4846582"/>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7560" dirty="0">
                <a:solidFill>
                  <a:schemeClr val="tx1"/>
                </a:solidFill>
                <a:latin typeface="Arial" panose="020B0604020202020204" pitchFamily="34" charset="0"/>
                <a:cs typeface="Arial" panose="020B0604020202020204" pitchFamily="34" charset="0"/>
              </a:rPr>
              <a:t>Image </a:t>
            </a:r>
          </a:p>
          <a:p>
            <a:pPr algn="ctr"/>
            <a:r>
              <a:rPr lang="en-US" sz="7560" dirty="0">
                <a:solidFill>
                  <a:schemeClr val="tx1"/>
                </a:solidFill>
                <a:latin typeface="Arial" panose="020B0604020202020204" pitchFamily="34" charset="0"/>
                <a:cs typeface="Arial" panose="020B0604020202020204" pitchFamily="34" charset="0"/>
              </a:rPr>
              <a:t>Placeholder</a:t>
            </a:r>
          </a:p>
        </p:txBody>
      </p:sp>
      <p:sp>
        <p:nvSpPr>
          <p:cNvPr id="42" name="TextBox 41">
            <a:extLst>
              <a:ext uri="{FF2B5EF4-FFF2-40B4-BE49-F238E27FC236}">
                <a16:creationId xmlns:a16="http://schemas.microsoft.com/office/drawing/2014/main" id="{FC3D364F-2CA2-0AC8-1102-E5D60B4B61B7}"/>
              </a:ext>
            </a:extLst>
          </p:cNvPr>
          <p:cNvSpPr txBox="1"/>
          <p:nvPr/>
        </p:nvSpPr>
        <p:spPr>
          <a:xfrm>
            <a:off x="1600200" y="8689145"/>
            <a:ext cx="16740051" cy="4053738"/>
          </a:xfrm>
          <a:prstGeom prst="rect">
            <a:avLst/>
          </a:prstGeom>
          <a:noFill/>
        </p:spPr>
        <p:txBody>
          <a:bodyPr wrap="square">
            <a:spAutoFit/>
          </a:bodyPr>
          <a:lstStyle/>
          <a:p>
            <a:pPr>
              <a:lnSpc>
                <a:spcPct val="150000"/>
              </a:lnSpc>
            </a:pPr>
            <a:r>
              <a:rPr lang="en-US" sz="3500" dirty="0">
                <a:latin typeface="Arial" panose="020B0604020202020204" pitchFamily="34" charset="0"/>
                <a:cs typeface="Arial" panose="020B0604020202020204" pitchFamily="34" charset="0"/>
              </a:rPr>
              <a:t>Paste text without formatting by using “Paste → Keep Text Only” in PowerPoint.</a:t>
            </a:r>
          </a:p>
          <a:p>
            <a:pPr>
              <a:lnSpc>
                <a:spcPct val="150000"/>
              </a:lnSpc>
            </a:pPr>
            <a:r>
              <a:rPr lang="en-US" sz="3500" dirty="0">
                <a:latin typeface="Arial" panose="020B0604020202020204" pitchFamily="34" charset="0"/>
                <a:cs typeface="Arial" panose="020B0604020202020204" pitchFamily="34" charset="0"/>
              </a:rPr>
              <a:t>Maintain the original text box size when editing the slides. Font size may be adjusted as needed to fit the content. If the font style is accidentally changed, please revert it to Arial or Helvetica.</a:t>
            </a:r>
          </a:p>
          <a:p>
            <a:pPr>
              <a:lnSpc>
                <a:spcPct val="150000"/>
              </a:lnSpc>
            </a:pPr>
            <a:endParaRPr lang="en-US" sz="3500" dirty="0">
              <a:latin typeface="Arial" panose="020B0604020202020204" pitchFamily="34" charset="0"/>
              <a:cs typeface="Arial" panose="020B0604020202020204" pitchFamily="34" charset="0"/>
            </a:endParaRPr>
          </a:p>
        </p:txBody>
      </p:sp>
      <p:sp>
        <p:nvSpPr>
          <p:cNvPr id="43" name="TextBox 42">
            <a:extLst>
              <a:ext uri="{FF2B5EF4-FFF2-40B4-BE49-F238E27FC236}">
                <a16:creationId xmlns:a16="http://schemas.microsoft.com/office/drawing/2014/main" id="{1564C83A-DD22-7CE3-646D-6CED0029EF80}"/>
              </a:ext>
            </a:extLst>
          </p:cNvPr>
          <p:cNvSpPr txBox="1"/>
          <p:nvPr/>
        </p:nvSpPr>
        <p:spPr>
          <a:xfrm>
            <a:off x="1600200" y="19013731"/>
            <a:ext cx="16740051" cy="4053738"/>
          </a:xfrm>
          <a:prstGeom prst="rect">
            <a:avLst/>
          </a:prstGeom>
          <a:noFill/>
        </p:spPr>
        <p:txBody>
          <a:bodyPr wrap="square">
            <a:spAutoFit/>
          </a:bodyPr>
          <a:lstStyle/>
          <a:p>
            <a:pPr>
              <a:lnSpc>
                <a:spcPct val="150000"/>
              </a:lnSpc>
            </a:pPr>
            <a:r>
              <a:rPr lang="en-US" sz="3500" dirty="0">
                <a:latin typeface="Arial" panose="020B0604020202020204" pitchFamily="34" charset="0"/>
                <a:cs typeface="Arial" panose="020B0604020202020204" pitchFamily="34" charset="0"/>
              </a:rPr>
              <a:t>Paste text without formatting by using “Paste → Keep Text Only” in PowerPoint.</a:t>
            </a:r>
          </a:p>
          <a:p>
            <a:pPr>
              <a:lnSpc>
                <a:spcPct val="150000"/>
              </a:lnSpc>
            </a:pPr>
            <a:r>
              <a:rPr lang="en-US" sz="3500" dirty="0">
                <a:latin typeface="Arial" panose="020B0604020202020204" pitchFamily="34" charset="0"/>
                <a:cs typeface="Arial" panose="020B0604020202020204" pitchFamily="34" charset="0"/>
              </a:rPr>
              <a:t>Maintain the original text box size when editing the slides. Font size may be adjusted as needed to fit the content.</a:t>
            </a:r>
          </a:p>
          <a:p>
            <a:pPr>
              <a:lnSpc>
                <a:spcPct val="150000"/>
              </a:lnSpc>
            </a:pPr>
            <a:r>
              <a:rPr lang="en-US" sz="3500" dirty="0">
                <a:latin typeface="Arial" panose="020B0604020202020204" pitchFamily="34" charset="0"/>
                <a:cs typeface="Arial" panose="020B0604020202020204" pitchFamily="34" charset="0"/>
              </a:rPr>
              <a:t>If the font style is accidentally changed, please revert it to Arial or Helvetica.</a:t>
            </a:r>
          </a:p>
          <a:p>
            <a:pPr>
              <a:lnSpc>
                <a:spcPct val="150000"/>
              </a:lnSpc>
            </a:pPr>
            <a:endParaRPr lang="en-US" sz="3500" dirty="0">
              <a:latin typeface="Arial" panose="020B0604020202020204" pitchFamily="34" charset="0"/>
              <a:cs typeface="Arial" panose="020B0604020202020204" pitchFamily="34" charset="0"/>
            </a:endParaRPr>
          </a:p>
        </p:txBody>
      </p:sp>
      <p:sp>
        <p:nvSpPr>
          <p:cNvPr id="44" name="TextBox 43">
            <a:extLst>
              <a:ext uri="{FF2B5EF4-FFF2-40B4-BE49-F238E27FC236}">
                <a16:creationId xmlns:a16="http://schemas.microsoft.com/office/drawing/2014/main" id="{D506EEED-912D-5B01-FFC2-A98178B498E0}"/>
              </a:ext>
            </a:extLst>
          </p:cNvPr>
          <p:cNvSpPr txBox="1"/>
          <p:nvPr/>
        </p:nvSpPr>
        <p:spPr>
          <a:xfrm>
            <a:off x="20092873" y="8766162"/>
            <a:ext cx="16740052" cy="11324960"/>
          </a:xfrm>
          <a:prstGeom prst="rect">
            <a:avLst/>
          </a:prstGeom>
          <a:noFill/>
        </p:spPr>
        <p:txBody>
          <a:bodyPr wrap="square">
            <a:spAutoFit/>
          </a:bodyPr>
          <a:lstStyle/>
          <a:p>
            <a:pPr>
              <a:lnSpc>
                <a:spcPct val="150000"/>
              </a:lnSpc>
            </a:pPr>
            <a:r>
              <a:rPr lang="en-US" sz="3500" dirty="0">
                <a:latin typeface="Arial" panose="020B0604020202020204" pitchFamily="34" charset="0"/>
                <a:cs typeface="Arial" panose="020B0604020202020204" pitchFamily="34" charset="0"/>
              </a:rPr>
              <a:t>Paste text without formatting by using “Paste → Keep Text Only” in PowerPoint.</a:t>
            </a:r>
          </a:p>
          <a:p>
            <a:pPr>
              <a:lnSpc>
                <a:spcPct val="150000"/>
              </a:lnSpc>
            </a:pPr>
            <a:r>
              <a:rPr lang="en-US" sz="3500" dirty="0">
                <a:latin typeface="Arial" panose="020B0604020202020204" pitchFamily="34" charset="0"/>
                <a:cs typeface="Arial" panose="020B0604020202020204" pitchFamily="34" charset="0"/>
              </a:rPr>
              <a:t>Maintain the original text box size when editing the slides. Font size may be adjusted as needed to fit the content.</a:t>
            </a:r>
          </a:p>
          <a:p>
            <a:pPr>
              <a:lnSpc>
                <a:spcPct val="150000"/>
              </a:lnSpc>
            </a:pPr>
            <a:r>
              <a:rPr lang="en-US" sz="3500" dirty="0">
                <a:latin typeface="Arial" panose="020B0604020202020204" pitchFamily="34" charset="0"/>
                <a:cs typeface="Arial" panose="020B0604020202020204" pitchFamily="34" charset="0"/>
              </a:rPr>
              <a:t>If the font style is accidentally changed, please revert it to Arial or Helvetica.</a:t>
            </a:r>
          </a:p>
          <a:p>
            <a:pPr>
              <a:lnSpc>
                <a:spcPct val="150000"/>
              </a:lnSpc>
            </a:pPr>
            <a:endParaRPr lang="en-US" sz="3500" dirty="0">
              <a:latin typeface="Arial" panose="020B0604020202020204" pitchFamily="34" charset="0"/>
              <a:cs typeface="Arial" panose="020B0604020202020204" pitchFamily="34" charset="0"/>
            </a:endParaRPr>
          </a:p>
          <a:p>
            <a:pPr>
              <a:lnSpc>
                <a:spcPct val="150000"/>
              </a:lnSpc>
            </a:pPr>
            <a:r>
              <a:rPr lang="en-US" sz="3500" dirty="0">
                <a:latin typeface="Arial" panose="020B0604020202020204" pitchFamily="34" charset="0"/>
                <a:cs typeface="Arial" panose="020B0604020202020204" pitchFamily="34" charset="0"/>
              </a:rPr>
              <a:t>Paste text without formatting by using “Paste → Keep Text Only” in PowerPoint.</a:t>
            </a:r>
          </a:p>
          <a:p>
            <a:pPr>
              <a:lnSpc>
                <a:spcPct val="150000"/>
              </a:lnSpc>
            </a:pPr>
            <a:r>
              <a:rPr lang="en-US" sz="3500" dirty="0">
                <a:latin typeface="Arial" panose="020B0604020202020204" pitchFamily="34" charset="0"/>
                <a:cs typeface="Arial" panose="020B0604020202020204" pitchFamily="34" charset="0"/>
              </a:rPr>
              <a:t>Maintain the original text box size when editing the slides. Font size may be adjusted as needed to fit the content.</a:t>
            </a:r>
          </a:p>
          <a:p>
            <a:pPr>
              <a:lnSpc>
                <a:spcPct val="150000"/>
              </a:lnSpc>
            </a:pPr>
            <a:r>
              <a:rPr lang="en-US" sz="3500" dirty="0">
                <a:latin typeface="Arial" panose="020B0604020202020204" pitchFamily="34" charset="0"/>
                <a:cs typeface="Arial" panose="020B0604020202020204" pitchFamily="34" charset="0"/>
              </a:rPr>
              <a:t>If the font style is accidentally changed, please revert it to Arial or Helvetica.</a:t>
            </a:r>
          </a:p>
          <a:p>
            <a:pPr>
              <a:lnSpc>
                <a:spcPct val="150000"/>
              </a:lnSpc>
            </a:pPr>
            <a:endParaRPr lang="en-US" sz="3500" dirty="0">
              <a:latin typeface="Arial" panose="020B0604020202020204" pitchFamily="34" charset="0"/>
              <a:cs typeface="Arial" panose="020B0604020202020204" pitchFamily="34" charset="0"/>
            </a:endParaRPr>
          </a:p>
          <a:p>
            <a:pPr>
              <a:lnSpc>
                <a:spcPct val="150000"/>
              </a:lnSpc>
            </a:pPr>
            <a:r>
              <a:rPr lang="en-US" sz="3500" dirty="0">
                <a:latin typeface="Arial" panose="020B0604020202020204" pitchFamily="34" charset="0"/>
                <a:cs typeface="Arial" panose="020B0604020202020204" pitchFamily="34" charset="0"/>
              </a:rPr>
              <a:t>Paste text without formatting by using “Paste → Keep Text Only” in PowerPoint.</a:t>
            </a:r>
          </a:p>
          <a:p>
            <a:pPr>
              <a:lnSpc>
                <a:spcPct val="150000"/>
              </a:lnSpc>
            </a:pPr>
            <a:r>
              <a:rPr lang="en-US" sz="3500" dirty="0">
                <a:latin typeface="Arial" panose="020B0604020202020204" pitchFamily="34" charset="0"/>
                <a:cs typeface="Arial" panose="020B0604020202020204" pitchFamily="34" charset="0"/>
              </a:rPr>
              <a:t>Maintain the original text box size when editing the slides. Font size may be adjusted as needed to fit the content.</a:t>
            </a:r>
          </a:p>
          <a:p>
            <a:pPr>
              <a:lnSpc>
                <a:spcPct val="150000"/>
              </a:lnSpc>
            </a:pPr>
            <a:r>
              <a:rPr lang="en-US" sz="3500" dirty="0">
                <a:latin typeface="Arial" panose="020B0604020202020204" pitchFamily="34" charset="0"/>
                <a:cs typeface="Arial" panose="020B0604020202020204" pitchFamily="34" charset="0"/>
              </a:rPr>
              <a:t>If the font style is accidentally changed, please revert it to Arial or Helvetica.</a:t>
            </a:r>
          </a:p>
        </p:txBody>
      </p:sp>
      <p:sp>
        <p:nvSpPr>
          <p:cNvPr id="50" name="TextBox 49">
            <a:extLst>
              <a:ext uri="{FF2B5EF4-FFF2-40B4-BE49-F238E27FC236}">
                <a16:creationId xmlns:a16="http://schemas.microsoft.com/office/drawing/2014/main" id="{0ACEB2BE-8127-027E-C42A-920F8F19AE65}"/>
              </a:ext>
            </a:extLst>
          </p:cNvPr>
          <p:cNvSpPr txBox="1"/>
          <p:nvPr/>
        </p:nvSpPr>
        <p:spPr>
          <a:xfrm>
            <a:off x="28279520" y="21403630"/>
            <a:ext cx="8341701" cy="2437975"/>
          </a:xfrm>
          <a:prstGeom prst="rect">
            <a:avLst/>
          </a:prstGeom>
          <a:noFill/>
        </p:spPr>
        <p:txBody>
          <a:bodyPr wrap="square">
            <a:spAutoFit/>
          </a:bodyPr>
          <a:lstStyle/>
          <a:p>
            <a:pPr>
              <a:lnSpc>
                <a:spcPct val="150000"/>
              </a:lnSpc>
            </a:pPr>
            <a:r>
              <a:rPr lang="en-US" sz="3500" dirty="0">
                <a:latin typeface="Arial" panose="020B0604020202020204" pitchFamily="34" charset="0"/>
                <a:cs typeface="Arial" panose="020B0604020202020204" pitchFamily="34" charset="0"/>
              </a:rPr>
              <a:t>Please add interpretations or a legend to this image for clarity.</a:t>
            </a:r>
          </a:p>
          <a:p>
            <a:pPr>
              <a:lnSpc>
                <a:spcPct val="150000"/>
              </a:lnSpc>
            </a:pPr>
            <a:endParaRPr lang="en-US" sz="3500" dirty="0">
              <a:latin typeface="Arial" panose="020B0604020202020204" pitchFamily="34" charset="0"/>
              <a:cs typeface="Arial" panose="020B0604020202020204" pitchFamily="34" charset="0"/>
            </a:endParaRPr>
          </a:p>
        </p:txBody>
      </p:sp>
      <p:sp>
        <p:nvSpPr>
          <p:cNvPr id="51" name="Rectangle 50">
            <a:extLst>
              <a:ext uri="{FF2B5EF4-FFF2-40B4-BE49-F238E27FC236}">
                <a16:creationId xmlns:a16="http://schemas.microsoft.com/office/drawing/2014/main" id="{AF630198-2410-54F0-BA33-1A273DE49294}"/>
              </a:ext>
            </a:extLst>
          </p:cNvPr>
          <p:cNvSpPr/>
          <p:nvPr/>
        </p:nvSpPr>
        <p:spPr>
          <a:xfrm>
            <a:off x="27954222" y="20950212"/>
            <a:ext cx="8455294" cy="305420"/>
          </a:xfrm>
          <a:prstGeom prst="rect">
            <a:avLst/>
          </a:prstGeom>
          <a:solidFill>
            <a:srgbClr val="9BBF4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7560" dirty="0">
              <a:solidFill>
                <a:schemeClr val="tx1"/>
              </a:solidFill>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96088BC8-C894-1F0E-1FBD-1831835E2D39}"/>
              </a:ext>
            </a:extLst>
          </p:cNvPr>
          <p:cNvSpPr txBox="1"/>
          <p:nvPr/>
        </p:nvSpPr>
        <p:spPr>
          <a:xfrm>
            <a:off x="28396887" y="27066066"/>
            <a:ext cx="8341701" cy="2437975"/>
          </a:xfrm>
          <a:prstGeom prst="rect">
            <a:avLst/>
          </a:prstGeom>
          <a:noFill/>
        </p:spPr>
        <p:txBody>
          <a:bodyPr wrap="square">
            <a:spAutoFit/>
          </a:bodyPr>
          <a:lstStyle/>
          <a:p>
            <a:pPr>
              <a:lnSpc>
                <a:spcPct val="150000"/>
              </a:lnSpc>
            </a:pPr>
            <a:r>
              <a:rPr lang="en-US" sz="3500" dirty="0">
                <a:latin typeface="Arial" panose="020B0604020202020204" pitchFamily="34" charset="0"/>
                <a:cs typeface="Arial" panose="020B0604020202020204" pitchFamily="34" charset="0"/>
              </a:rPr>
              <a:t>Please add interpretations or a legend to this image for clarity.</a:t>
            </a:r>
          </a:p>
          <a:p>
            <a:pPr>
              <a:lnSpc>
                <a:spcPct val="150000"/>
              </a:lnSpc>
            </a:pPr>
            <a:endParaRPr lang="en-US" sz="3500" dirty="0">
              <a:latin typeface="Arial" panose="020B0604020202020204" pitchFamily="34" charset="0"/>
              <a:cs typeface="Arial" panose="020B0604020202020204" pitchFamily="34" charset="0"/>
            </a:endParaRPr>
          </a:p>
        </p:txBody>
      </p:sp>
      <p:sp>
        <p:nvSpPr>
          <p:cNvPr id="6" name="Rectangle 5">
            <a:extLst>
              <a:ext uri="{FF2B5EF4-FFF2-40B4-BE49-F238E27FC236}">
                <a16:creationId xmlns:a16="http://schemas.microsoft.com/office/drawing/2014/main" id="{AC437770-DB1B-EBD3-667F-0197D49CE0EE}"/>
              </a:ext>
            </a:extLst>
          </p:cNvPr>
          <p:cNvSpPr/>
          <p:nvPr/>
        </p:nvSpPr>
        <p:spPr>
          <a:xfrm>
            <a:off x="27954221" y="26430549"/>
            <a:ext cx="8455294" cy="30542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7560" dirty="0">
              <a:solidFill>
                <a:schemeClr val="tx1"/>
              </a:solidFill>
              <a:latin typeface="Arial" panose="020B0604020202020204" pitchFamily="34" charset="0"/>
              <a:cs typeface="Arial" panose="020B0604020202020204" pitchFamily="34" charset="0"/>
            </a:endParaRPr>
          </a:p>
        </p:txBody>
      </p:sp>
      <p:sp>
        <p:nvSpPr>
          <p:cNvPr id="9" name="Rectangle 8">
            <a:extLst>
              <a:ext uri="{FF2B5EF4-FFF2-40B4-BE49-F238E27FC236}">
                <a16:creationId xmlns:a16="http://schemas.microsoft.com/office/drawing/2014/main" id="{91DE7BAC-D04C-86E0-2ADA-6A6C457FAB0A}"/>
              </a:ext>
            </a:extLst>
          </p:cNvPr>
          <p:cNvSpPr/>
          <p:nvPr/>
        </p:nvSpPr>
        <p:spPr>
          <a:xfrm>
            <a:off x="1624205" y="22685986"/>
            <a:ext cx="7725078" cy="8763301"/>
          </a:xfrm>
          <a:prstGeom prst="rect">
            <a:avLst/>
          </a:prstGeom>
          <a:solidFill>
            <a:srgbClr val="9BBF4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7560" dirty="0">
                <a:solidFill>
                  <a:schemeClr val="tx1"/>
                </a:solidFill>
                <a:latin typeface="Arial" panose="020B0604020202020204" pitchFamily="34" charset="0"/>
                <a:cs typeface="Arial" panose="020B0604020202020204" pitchFamily="34" charset="0"/>
              </a:rPr>
              <a:t>Image </a:t>
            </a:r>
          </a:p>
          <a:p>
            <a:pPr algn="ctr"/>
            <a:r>
              <a:rPr lang="en-US" sz="7560" dirty="0">
                <a:solidFill>
                  <a:schemeClr val="tx1"/>
                </a:solidFill>
                <a:latin typeface="Arial" panose="020B0604020202020204" pitchFamily="34" charset="0"/>
                <a:cs typeface="Arial" panose="020B0604020202020204" pitchFamily="34" charset="0"/>
              </a:rPr>
              <a:t>Placeholder</a:t>
            </a:r>
          </a:p>
        </p:txBody>
      </p:sp>
      <p:sp>
        <p:nvSpPr>
          <p:cNvPr id="10" name="Rectangle 9">
            <a:extLst>
              <a:ext uri="{FF2B5EF4-FFF2-40B4-BE49-F238E27FC236}">
                <a16:creationId xmlns:a16="http://schemas.microsoft.com/office/drawing/2014/main" id="{A102DDE9-CBDC-5FED-FDD0-0C31FD33D147}"/>
              </a:ext>
            </a:extLst>
          </p:cNvPr>
          <p:cNvSpPr/>
          <p:nvPr/>
        </p:nvSpPr>
        <p:spPr>
          <a:xfrm>
            <a:off x="9349282" y="22678340"/>
            <a:ext cx="8666999" cy="313067"/>
          </a:xfrm>
          <a:prstGeom prst="rect">
            <a:avLst/>
          </a:prstGeom>
          <a:solidFill>
            <a:srgbClr val="9BBF4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7560" dirty="0">
              <a:solidFill>
                <a:schemeClr val="tx1"/>
              </a:solidFill>
              <a:latin typeface="Arial" panose="020B0604020202020204" pitchFamily="34" charset="0"/>
              <a:cs typeface="Arial" panose="020B0604020202020204" pitchFamily="34" charset="0"/>
            </a:endParaRPr>
          </a:p>
        </p:txBody>
      </p:sp>
      <p:sp>
        <p:nvSpPr>
          <p:cNvPr id="12" name="TextBox 11">
            <a:extLst>
              <a:ext uri="{FF2B5EF4-FFF2-40B4-BE49-F238E27FC236}">
                <a16:creationId xmlns:a16="http://schemas.microsoft.com/office/drawing/2014/main" id="{CC33C3F7-897E-A179-1DBE-B3253A76528B}"/>
              </a:ext>
            </a:extLst>
          </p:cNvPr>
          <p:cNvSpPr txBox="1"/>
          <p:nvPr/>
        </p:nvSpPr>
        <p:spPr>
          <a:xfrm>
            <a:off x="9674581" y="23057520"/>
            <a:ext cx="8341701" cy="2437975"/>
          </a:xfrm>
          <a:prstGeom prst="rect">
            <a:avLst/>
          </a:prstGeom>
          <a:noFill/>
        </p:spPr>
        <p:txBody>
          <a:bodyPr wrap="square">
            <a:spAutoFit/>
          </a:bodyPr>
          <a:lstStyle/>
          <a:p>
            <a:pPr>
              <a:lnSpc>
                <a:spcPct val="150000"/>
              </a:lnSpc>
            </a:pPr>
            <a:r>
              <a:rPr lang="en-US" sz="3500" dirty="0">
                <a:latin typeface="Arial" panose="020B0604020202020204" pitchFamily="34" charset="0"/>
                <a:cs typeface="Arial" panose="020B0604020202020204" pitchFamily="34" charset="0"/>
              </a:rPr>
              <a:t>Please add interpretations or a legend to this image for clarity.</a:t>
            </a:r>
          </a:p>
          <a:p>
            <a:pPr>
              <a:lnSpc>
                <a:spcPct val="150000"/>
              </a:lnSpc>
            </a:pPr>
            <a:endParaRPr lang="en-US" sz="3500" dirty="0">
              <a:latin typeface="Arial" panose="020B0604020202020204" pitchFamily="34" charset="0"/>
              <a:cs typeface="Arial" panose="020B0604020202020204" pitchFamily="34" charset="0"/>
            </a:endParaRPr>
          </a:p>
        </p:txBody>
      </p:sp>
      <p:graphicFrame>
        <p:nvGraphicFramePr>
          <p:cNvPr id="13" name="Chart 12">
            <a:extLst>
              <a:ext uri="{FF2B5EF4-FFF2-40B4-BE49-F238E27FC236}">
                <a16:creationId xmlns:a16="http://schemas.microsoft.com/office/drawing/2014/main" id="{8E5928CB-4637-38BE-8EB4-10B7A7B5FD08}"/>
              </a:ext>
            </a:extLst>
          </p:cNvPr>
          <p:cNvGraphicFramePr/>
          <p:nvPr>
            <p:extLst>
              <p:ext uri="{D42A27DB-BD31-4B8C-83A1-F6EECF244321}">
                <p14:modId xmlns:p14="http://schemas.microsoft.com/office/powerpoint/2010/main" val="3491226350"/>
              </p:ext>
            </p:extLst>
          </p:nvPr>
        </p:nvGraphicFramePr>
        <p:xfrm>
          <a:off x="1995284" y="12179607"/>
          <a:ext cx="9481133" cy="4740099"/>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4" name="Chart 13">
            <a:extLst>
              <a:ext uri="{FF2B5EF4-FFF2-40B4-BE49-F238E27FC236}">
                <a16:creationId xmlns:a16="http://schemas.microsoft.com/office/drawing/2014/main" id="{92D6C563-01D8-A3A0-E4C0-1A1E1775CE5B}"/>
              </a:ext>
            </a:extLst>
          </p:cNvPr>
          <p:cNvGraphicFramePr/>
          <p:nvPr>
            <p:extLst>
              <p:ext uri="{D42A27DB-BD31-4B8C-83A1-F6EECF244321}">
                <p14:modId xmlns:p14="http://schemas.microsoft.com/office/powerpoint/2010/main" val="3867303504"/>
              </p:ext>
            </p:extLst>
          </p:nvPr>
        </p:nvGraphicFramePr>
        <p:xfrm>
          <a:off x="11043268" y="12391068"/>
          <a:ext cx="7296983" cy="4376020"/>
        </p:xfrm>
        <a:graphic>
          <a:graphicData uri="http://schemas.openxmlformats.org/drawingml/2006/chart">
            <c:chart xmlns:c="http://schemas.openxmlformats.org/drawingml/2006/chart" xmlns:r="http://schemas.openxmlformats.org/officeDocument/2006/relationships" r:id="rId4"/>
          </a:graphicData>
        </a:graphic>
      </p:graphicFrame>
      <p:sp>
        <p:nvSpPr>
          <p:cNvPr id="11" name="Rectangle 435">
            <a:extLst>
              <a:ext uri="{FF2B5EF4-FFF2-40B4-BE49-F238E27FC236}">
                <a16:creationId xmlns:a16="http://schemas.microsoft.com/office/drawing/2014/main" id="{B78CCF66-FA5B-471C-F2AD-B48872DBFADB}"/>
              </a:ext>
            </a:extLst>
          </p:cNvPr>
          <p:cNvSpPr>
            <a:spLocks noChangeArrowheads="1"/>
          </p:cNvSpPr>
          <p:nvPr/>
        </p:nvSpPr>
        <p:spPr bwMode="auto">
          <a:xfrm>
            <a:off x="1600200" y="1549920"/>
            <a:ext cx="34118550" cy="1862686"/>
          </a:xfrm>
          <a:prstGeom prst="rect">
            <a:avLst/>
          </a:prstGeom>
          <a:noFill/>
          <a:ln>
            <a:noFill/>
          </a:ln>
          <a:effectLst/>
        </p:spPr>
        <p:txBody>
          <a:bodyPr wrap="square" lIns="625476" tIns="312736" rIns="625476" bIns="312736">
            <a:spAutoFit/>
          </a:bodyPr>
          <a:lstStyle/>
          <a:p>
            <a:pPr algn="ctr" defTabSz="497036">
              <a:defRPr/>
            </a:pPr>
            <a:r>
              <a:rPr lang="en-US" sz="8000" b="1" dirty="0">
                <a:solidFill>
                  <a:schemeClr val="bg1"/>
                </a:solidFill>
                <a:latin typeface="Arial" panose="020B0604020202020204" pitchFamily="34" charset="0"/>
                <a:cs typeface="Arial" panose="020B0604020202020204" pitchFamily="34" charset="0"/>
              </a:rPr>
              <a:t>EXAMPLE PAGE</a:t>
            </a:r>
          </a:p>
        </p:txBody>
      </p:sp>
      <p:pic>
        <p:nvPicPr>
          <p:cNvPr id="17" name="Picture 16" descr="A green background with white text&#10;&#10;AI-generated content may be incorrect.">
            <a:extLst>
              <a:ext uri="{FF2B5EF4-FFF2-40B4-BE49-F238E27FC236}">
                <a16:creationId xmlns:a16="http://schemas.microsoft.com/office/drawing/2014/main" id="{EE2529DF-01D3-222C-F29A-83B4D273FBCD}"/>
              </a:ext>
            </a:extLst>
          </p:cNvPr>
          <p:cNvPicPr>
            <a:picLocks noChangeAspect="1"/>
          </p:cNvPicPr>
          <p:nvPr/>
        </p:nvPicPr>
        <p:blipFill>
          <a:blip r:embed="rId5"/>
          <a:stretch>
            <a:fillRect/>
          </a:stretch>
        </p:blipFill>
        <p:spPr>
          <a:xfrm>
            <a:off x="377750" y="229937"/>
            <a:ext cx="5181600" cy="2085441"/>
          </a:xfrm>
          <a:prstGeom prst="rect">
            <a:avLst/>
          </a:prstGeom>
        </p:spPr>
      </p:pic>
    </p:spTree>
    <p:extLst>
      <p:ext uri="{BB962C8B-B14F-4D97-AF65-F5344CB8AC3E}">
        <p14:creationId xmlns:p14="http://schemas.microsoft.com/office/powerpoint/2010/main" val="38280793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40652F-116A-06F2-F40F-4D0806A220B9}"/>
            </a:ext>
          </a:extLst>
        </p:cNvPr>
        <p:cNvGrpSpPr/>
        <p:nvPr/>
      </p:nvGrpSpPr>
      <p:grpSpPr>
        <a:xfrm>
          <a:off x="0" y="0"/>
          <a:ext cx="0" cy="0"/>
          <a:chOff x="0" y="0"/>
          <a:chExt cx="0" cy="0"/>
        </a:xfrm>
      </p:grpSpPr>
      <p:grpSp>
        <p:nvGrpSpPr>
          <p:cNvPr id="46" name="Group 45">
            <a:extLst>
              <a:ext uri="{FF2B5EF4-FFF2-40B4-BE49-F238E27FC236}">
                <a16:creationId xmlns:a16="http://schemas.microsoft.com/office/drawing/2014/main" id="{2320F56A-8A19-6FF5-96E1-61E6605D99B2}"/>
              </a:ext>
            </a:extLst>
          </p:cNvPr>
          <p:cNvGrpSpPr/>
          <p:nvPr/>
        </p:nvGrpSpPr>
        <p:grpSpPr>
          <a:xfrm>
            <a:off x="0" y="-103399"/>
            <a:ext cx="38404799" cy="4861932"/>
            <a:chOff x="0" y="-148290"/>
            <a:chExt cx="38404800" cy="5052694"/>
          </a:xfrm>
          <a:solidFill>
            <a:srgbClr val="174439"/>
          </a:solidFill>
        </p:grpSpPr>
        <p:sp>
          <p:nvSpPr>
            <p:cNvPr id="52" name="Rectangle 51">
              <a:extLst>
                <a:ext uri="{FF2B5EF4-FFF2-40B4-BE49-F238E27FC236}">
                  <a16:creationId xmlns:a16="http://schemas.microsoft.com/office/drawing/2014/main" id="{F8574A56-6813-8BA2-FFDB-B4DEE3EB2442}"/>
                </a:ext>
              </a:extLst>
            </p:cNvPr>
            <p:cNvSpPr/>
            <p:nvPr/>
          </p:nvSpPr>
          <p:spPr>
            <a:xfrm>
              <a:off x="0" y="-148290"/>
              <a:ext cx="38404800" cy="495079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560"/>
            </a:p>
          </p:txBody>
        </p:sp>
        <p:pic>
          <p:nvPicPr>
            <p:cNvPr id="48" name="Picture 47" descr="A green leaves on a black background&#10;&#10;AI-generated content may be incorrect.">
              <a:extLst>
                <a:ext uri="{FF2B5EF4-FFF2-40B4-BE49-F238E27FC236}">
                  <a16:creationId xmlns:a16="http://schemas.microsoft.com/office/drawing/2014/main" id="{CB8558D4-93C6-C893-870F-E41AFE0269EB}"/>
                </a:ext>
              </a:extLst>
            </p:cNvPr>
            <p:cNvPicPr>
              <a:picLocks noChangeAspect="1"/>
            </p:cNvPicPr>
            <p:nvPr/>
          </p:nvPicPr>
          <p:blipFill>
            <a:blip r:embed="rId2"/>
            <a:stretch>
              <a:fillRect/>
            </a:stretch>
          </p:blipFill>
          <p:spPr>
            <a:xfrm>
              <a:off x="95250" y="2647875"/>
              <a:ext cx="4745691" cy="2256529"/>
            </a:xfrm>
            <a:prstGeom prst="rect">
              <a:avLst/>
            </a:prstGeom>
            <a:grpFill/>
          </p:spPr>
        </p:pic>
        <p:pic>
          <p:nvPicPr>
            <p:cNvPr id="49" name="Picture 48" descr="A green leaves on a black background&#10;&#10;AI-generated content may be incorrect.">
              <a:extLst>
                <a:ext uri="{FF2B5EF4-FFF2-40B4-BE49-F238E27FC236}">
                  <a16:creationId xmlns:a16="http://schemas.microsoft.com/office/drawing/2014/main" id="{A7BA3E39-0EE2-82D0-29C0-A17A934A65A5}"/>
                </a:ext>
              </a:extLst>
            </p:cNvPr>
            <p:cNvPicPr>
              <a:picLocks noChangeAspect="1"/>
            </p:cNvPicPr>
            <p:nvPr/>
          </p:nvPicPr>
          <p:blipFill>
            <a:blip r:embed="rId2"/>
            <a:stretch>
              <a:fillRect/>
            </a:stretch>
          </p:blipFill>
          <p:spPr>
            <a:xfrm>
              <a:off x="33127950" y="2365390"/>
              <a:ext cx="5181600" cy="2463801"/>
            </a:xfrm>
            <a:prstGeom prst="rect">
              <a:avLst/>
            </a:prstGeom>
            <a:grpFill/>
          </p:spPr>
        </p:pic>
      </p:grpSp>
      <p:grpSp>
        <p:nvGrpSpPr>
          <p:cNvPr id="32" name="Group 31">
            <a:extLst>
              <a:ext uri="{FF2B5EF4-FFF2-40B4-BE49-F238E27FC236}">
                <a16:creationId xmlns:a16="http://schemas.microsoft.com/office/drawing/2014/main" id="{5032B6FD-044B-C16E-1D56-B4E6036E07F9}"/>
              </a:ext>
            </a:extLst>
          </p:cNvPr>
          <p:cNvGrpSpPr/>
          <p:nvPr/>
        </p:nvGrpSpPr>
        <p:grpSpPr>
          <a:xfrm>
            <a:off x="1063404" y="7074561"/>
            <a:ext cx="17885322" cy="1272718"/>
            <a:chOff x="1063404" y="7074561"/>
            <a:chExt cx="17885322" cy="1272718"/>
          </a:xfrm>
        </p:grpSpPr>
        <p:sp>
          <p:nvSpPr>
            <p:cNvPr id="3" name="Rectangle 2">
              <a:extLst>
                <a:ext uri="{FF2B5EF4-FFF2-40B4-BE49-F238E27FC236}">
                  <a16:creationId xmlns:a16="http://schemas.microsoft.com/office/drawing/2014/main" id="{889018FC-C1F1-FA90-987C-99BDCA75CFA1}"/>
                </a:ext>
              </a:extLst>
            </p:cNvPr>
            <p:cNvSpPr/>
            <p:nvPr/>
          </p:nvSpPr>
          <p:spPr>
            <a:xfrm>
              <a:off x="1063404" y="7074561"/>
              <a:ext cx="17885322" cy="1272718"/>
            </a:xfrm>
            <a:prstGeom prst="rect">
              <a:avLst/>
            </a:prstGeom>
            <a:solidFill>
              <a:srgbClr val="235E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560"/>
            </a:p>
          </p:txBody>
        </p:sp>
        <p:sp>
          <p:nvSpPr>
            <p:cNvPr id="30" name="Rectangle 29">
              <a:extLst>
                <a:ext uri="{FF2B5EF4-FFF2-40B4-BE49-F238E27FC236}">
                  <a16:creationId xmlns:a16="http://schemas.microsoft.com/office/drawing/2014/main" id="{1EC9A511-DAC5-B95B-3B11-CC99F79CE37E}"/>
                </a:ext>
              </a:extLst>
            </p:cNvPr>
            <p:cNvSpPr/>
            <p:nvPr/>
          </p:nvSpPr>
          <p:spPr>
            <a:xfrm>
              <a:off x="1305467" y="7074561"/>
              <a:ext cx="130345" cy="127271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560"/>
            </a:p>
          </p:txBody>
        </p:sp>
      </p:grpSp>
      <p:sp>
        <p:nvSpPr>
          <p:cNvPr id="8" name="Rectangle 7">
            <a:extLst>
              <a:ext uri="{FF2B5EF4-FFF2-40B4-BE49-F238E27FC236}">
                <a16:creationId xmlns:a16="http://schemas.microsoft.com/office/drawing/2014/main" id="{283EA64D-2C86-C623-9410-2B85C31A5761}"/>
              </a:ext>
            </a:extLst>
          </p:cNvPr>
          <p:cNvSpPr/>
          <p:nvPr/>
        </p:nvSpPr>
        <p:spPr>
          <a:xfrm>
            <a:off x="1063403" y="8347279"/>
            <a:ext cx="17885322" cy="23785929"/>
          </a:xfrm>
          <a:prstGeom prst="rect">
            <a:avLst/>
          </a:prstGeom>
          <a:solidFill>
            <a:srgbClr val="E6E8E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N" sz="7560" dirty="0">
              <a:solidFill>
                <a:schemeClr val="tx1"/>
              </a:solidFill>
            </a:endParaRPr>
          </a:p>
        </p:txBody>
      </p:sp>
      <p:sp>
        <p:nvSpPr>
          <p:cNvPr id="4" name="Text Placeholder 3">
            <a:extLst>
              <a:ext uri="{FF2B5EF4-FFF2-40B4-BE49-F238E27FC236}">
                <a16:creationId xmlns:a16="http://schemas.microsoft.com/office/drawing/2014/main" id="{BF77B071-43AC-9B33-4ED7-A3BDEC1C18AF}"/>
              </a:ext>
            </a:extLst>
          </p:cNvPr>
          <p:cNvSpPr txBox="1">
            <a:spLocks/>
          </p:cNvSpPr>
          <p:nvPr/>
        </p:nvSpPr>
        <p:spPr>
          <a:xfrm>
            <a:off x="2560321" y="15925800"/>
            <a:ext cx="33849195" cy="14023638"/>
          </a:xfrm>
          <a:prstGeom prst="rect">
            <a:avLst/>
          </a:prstGeom>
        </p:spPr>
        <p:txBody>
          <a:bodyPr>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1200150" indent="-1200150">
              <a:spcBef>
                <a:spcPts val="315"/>
              </a:spcBef>
              <a:buFont typeface="+mj-lt"/>
              <a:buAutoNum type="arabicPeriod"/>
            </a:pPr>
            <a:endParaRPr lang="en-US" sz="5040" dirty="0">
              <a:cs typeface="Arial"/>
            </a:endParaRPr>
          </a:p>
        </p:txBody>
      </p:sp>
      <p:sp>
        <p:nvSpPr>
          <p:cNvPr id="5" name="TextBox 4">
            <a:extLst>
              <a:ext uri="{FF2B5EF4-FFF2-40B4-BE49-F238E27FC236}">
                <a16:creationId xmlns:a16="http://schemas.microsoft.com/office/drawing/2014/main" id="{3E5A86F0-992F-9431-993D-E2046BDF5F0F}"/>
              </a:ext>
            </a:extLst>
          </p:cNvPr>
          <p:cNvSpPr txBox="1"/>
          <p:nvPr/>
        </p:nvSpPr>
        <p:spPr>
          <a:xfrm>
            <a:off x="2207553" y="7235098"/>
            <a:ext cx="15597024" cy="1061829"/>
          </a:xfrm>
          <a:prstGeom prst="rect">
            <a:avLst/>
          </a:prstGeom>
          <a:noFill/>
        </p:spPr>
        <p:txBody>
          <a:bodyPr wrap="square" rtlCol="0">
            <a:spAutoFit/>
          </a:bodyPr>
          <a:lstStyle/>
          <a:p>
            <a:pPr algn="ctr"/>
            <a:r>
              <a:rPr lang="en-US" sz="6300" b="1" dirty="0">
                <a:solidFill>
                  <a:schemeClr val="bg1"/>
                </a:solidFill>
                <a:latin typeface="Arial" panose="020B0604020202020204" pitchFamily="34" charset="0"/>
                <a:cs typeface="Arial" panose="020B0604020202020204" pitchFamily="34" charset="0"/>
              </a:rPr>
              <a:t>Section 1</a:t>
            </a:r>
          </a:p>
        </p:txBody>
      </p:sp>
      <p:sp>
        <p:nvSpPr>
          <p:cNvPr id="15" name="Rectangle 14">
            <a:extLst>
              <a:ext uri="{FF2B5EF4-FFF2-40B4-BE49-F238E27FC236}">
                <a16:creationId xmlns:a16="http://schemas.microsoft.com/office/drawing/2014/main" id="{BDBFC88B-5706-D944-ED7A-F3420DC9B853}"/>
              </a:ext>
            </a:extLst>
          </p:cNvPr>
          <p:cNvSpPr/>
          <p:nvPr/>
        </p:nvSpPr>
        <p:spPr>
          <a:xfrm>
            <a:off x="0" y="4554392"/>
            <a:ext cx="38404800" cy="2300615"/>
          </a:xfrm>
          <a:prstGeom prst="rect">
            <a:avLst/>
          </a:prstGeom>
          <a:solidFill>
            <a:srgbClr val="9BBF4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560"/>
          </a:p>
        </p:txBody>
      </p:sp>
      <p:sp>
        <p:nvSpPr>
          <p:cNvPr id="23" name="Rectangle 22">
            <a:extLst>
              <a:ext uri="{FF2B5EF4-FFF2-40B4-BE49-F238E27FC236}">
                <a16:creationId xmlns:a16="http://schemas.microsoft.com/office/drawing/2014/main" id="{37D0E62D-593B-13BA-FB78-414FFC897E0B}"/>
              </a:ext>
            </a:extLst>
          </p:cNvPr>
          <p:cNvSpPr/>
          <p:nvPr/>
        </p:nvSpPr>
        <p:spPr>
          <a:xfrm>
            <a:off x="19720463" y="8211997"/>
            <a:ext cx="17460787" cy="23921212"/>
          </a:xfrm>
          <a:prstGeom prst="rect">
            <a:avLst/>
          </a:prstGeom>
          <a:solidFill>
            <a:srgbClr val="E6E8E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N" sz="7560" dirty="0">
              <a:solidFill>
                <a:schemeClr val="tx1"/>
              </a:solidFill>
            </a:endParaRPr>
          </a:p>
        </p:txBody>
      </p:sp>
      <p:sp>
        <p:nvSpPr>
          <p:cNvPr id="26" name="TextBox 25">
            <a:extLst>
              <a:ext uri="{FF2B5EF4-FFF2-40B4-BE49-F238E27FC236}">
                <a16:creationId xmlns:a16="http://schemas.microsoft.com/office/drawing/2014/main" id="{6D514CB3-150A-967B-9EDF-371D617718BA}"/>
              </a:ext>
            </a:extLst>
          </p:cNvPr>
          <p:cNvSpPr txBox="1"/>
          <p:nvPr/>
        </p:nvSpPr>
        <p:spPr>
          <a:xfrm>
            <a:off x="850286" y="4990576"/>
            <a:ext cx="36117850" cy="2031325"/>
          </a:xfrm>
          <a:prstGeom prst="rect">
            <a:avLst/>
          </a:prstGeom>
          <a:noFill/>
        </p:spPr>
        <p:txBody>
          <a:bodyPr wrap="square" rtlCol="0">
            <a:spAutoFit/>
          </a:bodyPr>
          <a:lstStyle/>
          <a:p>
            <a:pPr algn="ctr"/>
            <a:r>
              <a:rPr lang="en-US" sz="4620" b="1" dirty="0">
                <a:solidFill>
                  <a:schemeClr val="bg1"/>
                </a:solidFill>
                <a:latin typeface="Arial" panose="020B0604020202020204" pitchFamily="34" charset="0"/>
                <a:cs typeface="Arial" panose="020B0604020202020204" pitchFamily="34" charset="0"/>
              </a:rPr>
              <a:t>First Author First Name Last Name</a:t>
            </a:r>
            <a:r>
              <a:rPr lang="en-US" sz="4620" b="1" baseline="30000" dirty="0">
                <a:solidFill>
                  <a:schemeClr val="bg1"/>
                </a:solidFill>
                <a:latin typeface="Arial" panose="020B0604020202020204" pitchFamily="34" charset="0"/>
                <a:cs typeface="Arial" panose="020B0604020202020204" pitchFamily="34" charset="0"/>
              </a:rPr>
              <a:t>1</a:t>
            </a:r>
            <a:r>
              <a:rPr lang="en-US" sz="4620" b="1" dirty="0">
                <a:solidFill>
                  <a:schemeClr val="bg1"/>
                </a:solidFill>
                <a:latin typeface="Arial" panose="020B0604020202020204" pitchFamily="34" charset="0"/>
                <a:cs typeface="Arial" panose="020B0604020202020204" pitchFamily="34" charset="0"/>
              </a:rPr>
              <a:t>, Second Author First Name Last Name</a:t>
            </a:r>
            <a:r>
              <a:rPr lang="en-US" sz="4620" b="1" baseline="30000" dirty="0">
                <a:solidFill>
                  <a:schemeClr val="bg1"/>
                </a:solidFill>
                <a:latin typeface="Arial" panose="020B0604020202020204" pitchFamily="34" charset="0"/>
                <a:cs typeface="Arial" panose="020B0604020202020204" pitchFamily="34" charset="0"/>
              </a:rPr>
              <a:t>1</a:t>
            </a:r>
            <a:r>
              <a:rPr lang="en-US" sz="4620" b="1" dirty="0">
                <a:solidFill>
                  <a:schemeClr val="bg1"/>
                </a:solidFill>
                <a:latin typeface="Arial" panose="020B0604020202020204" pitchFamily="34" charset="0"/>
                <a:cs typeface="Arial" panose="020B0604020202020204" pitchFamily="34" charset="0"/>
              </a:rPr>
              <a:t>, Third Author First Name Last Name</a:t>
            </a:r>
            <a:r>
              <a:rPr lang="en-US" sz="4620" b="1" baseline="30000" dirty="0">
                <a:solidFill>
                  <a:schemeClr val="bg1"/>
                </a:solidFill>
                <a:latin typeface="Arial" panose="020B0604020202020204" pitchFamily="34" charset="0"/>
                <a:cs typeface="Arial" panose="020B0604020202020204" pitchFamily="34" charset="0"/>
              </a:rPr>
              <a:t>2</a:t>
            </a:r>
            <a:r>
              <a:rPr lang="en-US" sz="4620" b="1" dirty="0">
                <a:solidFill>
                  <a:schemeClr val="bg1"/>
                </a:solidFill>
                <a:latin typeface="Arial" panose="020B0604020202020204" pitchFamily="34" charset="0"/>
                <a:cs typeface="Arial" panose="020B0604020202020204" pitchFamily="34" charset="0"/>
              </a:rPr>
              <a:t>, …</a:t>
            </a:r>
          </a:p>
          <a:p>
            <a:pPr algn="ctr"/>
            <a:r>
              <a:rPr lang="en-US" sz="3360" b="1" dirty="0">
                <a:solidFill>
                  <a:schemeClr val="bg1"/>
                </a:solidFill>
                <a:latin typeface="Arial" panose="020B0604020202020204" pitchFamily="34" charset="0"/>
                <a:cs typeface="Arial" panose="020B0604020202020204" pitchFamily="34" charset="0"/>
              </a:rPr>
              <a:t>1 MSU-DOE Plant Research Lab, Michigan State University, East Lansing, Michigan; 2 External Affiliation</a:t>
            </a:r>
          </a:p>
          <a:p>
            <a:pPr algn="ctr"/>
            <a:endParaRPr lang="en-US" sz="4620" b="1" dirty="0">
              <a:solidFill>
                <a:schemeClr val="bg1"/>
              </a:solidFill>
              <a:latin typeface="Arial" panose="020B0604020202020204" pitchFamily="34" charset="0"/>
              <a:cs typeface="Arial" panose="020B0604020202020204" pitchFamily="34" charset="0"/>
            </a:endParaRPr>
          </a:p>
        </p:txBody>
      </p:sp>
      <p:grpSp>
        <p:nvGrpSpPr>
          <p:cNvPr id="34" name="Group 33">
            <a:extLst>
              <a:ext uri="{FF2B5EF4-FFF2-40B4-BE49-F238E27FC236}">
                <a16:creationId xmlns:a16="http://schemas.microsoft.com/office/drawing/2014/main" id="{9F448FC8-E8E4-9532-721D-C5B2D9785506}"/>
              </a:ext>
            </a:extLst>
          </p:cNvPr>
          <p:cNvGrpSpPr/>
          <p:nvPr/>
        </p:nvGrpSpPr>
        <p:grpSpPr>
          <a:xfrm>
            <a:off x="19720467" y="6995727"/>
            <a:ext cx="17460786" cy="1278667"/>
            <a:chOff x="1063404" y="17709134"/>
            <a:chExt cx="17460786" cy="1278667"/>
          </a:xfrm>
        </p:grpSpPr>
        <p:sp>
          <p:nvSpPr>
            <p:cNvPr id="35" name="Rectangle 34">
              <a:extLst>
                <a:ext uri="{FF2B5EF4-FFF2-40B4-BE49-F238E27FC236}">
                  <a16:creationId xmlns:a16="http://schemas.microsoft.com/office/drawing/2014/main" id="{AF8296C6-F7F6-2511-8255-BB193F4B51D0}"/>
                </a:ext>
              </a:extLst>
            </p:cNvPr>
            <p:cNvSpPr/>
            <p:nvPr/>
          </p:nvSpPr>
          <p:spPr>
            <a:xfrm>
              <a:off x="1063404" y="17715083"/>
              <a:ext cx="17460786" cy="1272718"/>
            </a:xfrm>
            <a:prstGeom prst="rect">
              <a:avLst/>
            </a:prstGeom>
            <a:solidFill>
              <a:srgbClr val="235E5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560" dirty="0"/>
            </a:p>
          </p:txBody>
        </p:sp>
        <p:sp>
          <p:nvSpPr>
            <p:cNvPr id="36" name="Rectangle 35">
              <a:extLst>
                <a:ext uri="{FF2B5EF4-FFF2-40B4-BE49-F238E27FC236}">
                  <a16:creationId xmlns:a16="http://schemas.microsoft.com/office/drawing/2014/main" id="{5627B326-F0D2-B446-C4D4-96037290B2DD}"/>
                </a:ext>
              </a:extLst>
            </p:cNvPr>
            <p:cNvSpPr/>
            <p:nvPr/>
          </p:nvSpPr>
          <p:spPr>
            <a:xfrm>
              <a:off x="1305465" y="17709134"/>
              <a:ext cx="130345" cy="127271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560" dirty="0">
                <a:noFill/>
              </a:endParaRPr>
            </a:p>
          </p:txBody>
        </p:sp>
      </p:grpSp>
      <p:sp>
        <p:nvSpPr>
          <p:cNvPr id="37" name="TextBox 36">
            <a:extLst>
              <a:ext uri="{FF2B5EF4-FFF2-40B4-BE49-F238E27FC236}">
                <a16:creationId xmlns:a16="http://schemas.microsoft.com/office/drawing/2014/main" id="{1186C158-E898-A3FB-79CE-3A8DBCDC5B06}"/>
              </a:ext>
            </a:extLst>
          </p:cNvPr>
          <p:cNvSpPr txBox="1"/>
          <p:nvPr/>
        </p:nvSpPr>
        <p:spPr>
          <a:xfrm>
            <a:off x="20334934" y="7121606"/>
            <a:ext cx="15597024" cy="1061829"/>
          </a:xfrm>
          <a:prstGeom prst="rect">
            <a:avLst/>
          </a:prstGeom>
          <a:noFill/>
        </p:spPr>
        <p:txBody>
          <a:bodyPr wrap="square" rtlCol="0">
            <a:spAutoFit/>
          </a:bodyPr>
          <a:lstStyle/>
          <a:p>
            <a:pPr algn="ctr"/>
            <a:r>
              <a:rPr lang="en-US" sz="6300" b="1" dirty="0">
                <a:solidFill>
                  <a:schemeClr val="bg1"/>
                </a:solidFill>
                <a:latin typeface="Arial" panose="020B0604020202020204" pitchFamily="34" charset="0"/>
                <a:cs typeface="Arial" panose="020B0604020202020204" pitchFamily="34" charset="0"/>
              </a:rPr>
              <a:t>Section 2</a:t>
            </a:r>
          </a:p>
        </p:txBody>
      </p:sp>
      <p:sp>
        <p:nvSpPr>
          <p:cNvPr id="42" name="TextBox 41">
            <a:extLst>
              <a:ext uri="{FF2B5EF4-FFF2-40B4-BE49-F238E27FC236}">
                <a16:creationId xmlns:a16="http://schemas.microsoft.com/office/drawing/2014/main" id="{565EF81E-632D-E1FA-E463-BFB6B2CC5F45}"/>
              </a:ext>
            </a:extLst>
          </p:cNvPr>
          <p:cNvSpPr txBox="1"/>
          <p:nvPr/>
        </p:nvSpPr>
        <p:spPr>
          <a:xfrm>
            <a:off x="1600200" y="8689145"/>
            <a:ext cx="16740051" cy="4053738"/>
          </a:xfrm>
          <a:prstGeom prst="rect">
            <a:avLst/>
          </a:prstGeom>
          <a:noFill/>
        </p:spPr>
        <p:txBody>
          <a:bodyPr wrap="square">
            <a:spAutoFit/>
          </a:bodyPr>
          <a:lstStyle/>
          <a:p>
            <a:pPr>
              <a:lnSpc>
                <a:spcPct val="150000"/>
              </a:lnSpc>
            </a:pPr>
            <a:r>
              <a:rPr lang="en-US" sz="3500" dirty="0">
                <a:latin typeface="Arial" panose="020B0604020202020204" pitchFamily="34" charset="0"/>
                <a:cs typeface="Arial" panose="020B0604020202020204" pitchFamily="34" charset="0"/>
              </a:rPr>
              <a:t>Paste text without formatting by using “Paste → Keep Text Only” in PowerPoint.</a:t>
            </a:r>
          </a:p>
          <a:p>
            <a:pPr>
              <a:lnSpc>
                <a:spcPct val="150000"/>
              </a:lnSpc>
            </a:pPr>
            <a:r>
              <a:rPr lang="en-US" sz="3500" dirty="0">
                <a:latin typeface="Arial" panose="020B0604020202020204" pitchFamily="34" charset="0"/>
                <a:cs typeface="Arial" panose="020B0604020202020204" pitchFamily="34" charset="0"/>
              </a:rPr>
              <a:t>Maintain the original text box size when editing the slides. Font size may be adjusted as needed to fit the content. If the font style is accidentally changed, please revert it to Arial or Helvetica.</a:t>
            </a:r>
          </a:p>
          <a:p>
            <a:pPr>
              <a:lnSpc>
                <a:spcPct val="150000"/>
              </a:lnSpc>
            </a:pPr>
            <a:endParaRPr lang="en-US" sz="3500" dirty="0">
              <a:latin typeface="Arial" panose="020B0604020202020204" pitchFamily="34" charset="0"/>
              <a:cs typeface="Arial" panose="020B0604020202020204" pitchFamily="34" charset="0"/>
            </a:endParaRPr>
          </a:p>
        </p:txBody>
      </p:sp>
      <p:sp>
        <p:nvSpPr>
          <p:cNvPr id="44" name="TextBox 43">
            <a:extLst>
              <a:ext uri="{FF2B5EF4-FFF2-40B4-BE49-F238E27FC236}">
                <a16:creationId xmlns:a16="http://schemas.microsoft.com/office/drawing/2014/main" id="{4BFB6644-DB9B-76D9-D8A2-8266C79E437F}"/>
              </a:ext>
            </a:extLst>
          </p:cNvPr>
          <p:cNvSpPr txBox="1"/>
          <p:nvPr/>
        </p:nvSpPr>
        <p:spPr>
          <a:xfrm>
            <a:off x="20092873" y="8766162"/>
            <a:ext cx="16740052" cy="11324960"/>
          </a:xfrm>
          <a:prstGeom prst="rect">
            <a:avLst/>
          </a:prstGeom>
          <a:noFill/>
        </p:spPr>
        <p:txBody>
          <a:bodyPr wrap="square">
            <a:spAutoFit/>
          </a:bodyPr>
          <a:lstStyle/>
          <a:p>
            <a:pPr>
              <a:lnSpc>
                <a:spcPct val="150000"/>
              </a:lnSpc>
            </a:pPr>
            <a:r>
              <a:rPr lang="en-US" sz="3500" dirty="0">
                <a:latin typeface="Arial" panose="020B0604020202020204" pitchFamily="34" charset="0"/>
                <a:cs typeface="Arial" panose="020B0604020202020204" pitchFamily="34" charset="0"/>
              </a:rPr>
              <a:t>Paste text without formatting by using “Paste → Keep Text Only” in PowerPoint.</a:t>
            </a:r>
          </a:p>
          <a:p>
            <a:pPr>
              <a:lnSpc>
                <a:spcPct val="150000"/>
              </a:lnSpc>
            </a:pPr>
            <a:r>
              <a:rPr lang="en-US" sz="3500" dirty="0">
                <a:latin typeface="Arial" panose="020B0604020202020204" pitchFamily="34" charset="0"/>
                <a:cs typeface="Arial" panose="020B0604020202020204" pitchFamily="34" charset="0"/>
              </a:rPr>
              <a:t>Maintain the original text box size when editing the slides. Font size may be adjusted as needed to fit the content.</a:t>
            </a:r>
          </a:p>
          <a:p>
            <a:pPr>
              <a:lnSpc>
                <a:spcPct val="150000"/>
              </a:lnSpc>
            </a:pPr>
            <a:r>
              <a:rPr lang="en-US" sz="3500" dirty="0">
                <a:latin typeface="Arial" panose="020B0604020202020204" pitchFamily="34" charset="0"/>
                <a:cs typeface="Arial" panose="020B0604020202020204" pitchFamily="34" charset="0"/>
              </a:rPr>
              <a:t>If the font style is accidentally changed, please revert it to Arial or Helvetica.</a:t>
            </a:r>
          </a:p>
          <a:p>
            <a:pPr>
              <a:lnSpc>
                <a:spcPct val="150000"/>
              </a:lnSpc>
            </a:pPr>
            <a:endParaRPr lang="en-US" sz="3500" dirty="0">
              <a:latin typeface="Arial" panose="020B0604020202020204" pitchFamily="34" charset="0"/>
              <a:cs typeface="Arial" panose="020B0604020202020204" pitchFamily="34" charset="0"/>
            </a:endParaRPr>
          </a:p>
          <a:p>
            <a:pPr>
              <a:lnSpc>
                <a:spcPct val="150000"/>
              </a:lnSpc>
            </a:pPr>
            <a:r>
              <a:rPr lang="en-US" sz="3500" dirty="0">
                <a:latin typeface="Arial" panose="020B0604020202020204" pitchFamily="34" charset="0"/>
                <a:cs typeface="Arial" panose="020B0604020202020204" pitchFamily="34" charset="0"/>
              </a:rPr>
              <a:t>Paste text without formatting by using “Paste → Keep Text Only” in PowerPoint.</a:t>
            </a:r>
          </a:p>
          <a:p>
            <a:pPr>
              <a:lnSpc>
                <a:spcPct val="150000"/>
              </a:lnSpc>
            </a:pPr>
            <a:r>
              <a:rPr lang="en-US" sz="3500" dirty="0">
                <a:latin typeface="Arial" panose="020B0604020202020204" pitchFamily="34" charset="0"/>
                <a:cs typeface="Arial" panose="020B0604020202020204" pitchFamily="34" charset="0"/>
              </a:rPr>
              <a:t>Maintain the original text box size when editing the slides. Font size may be adjusted as needed to fit the content.</a:t>
            </a:r>
          </a:p>
          <a:p>
            <a:pPr>
              <a:lnSpc>
                <a:spcPct val="150000"/>
              </a:lnSpc>
            </a:pPr>
            <a:r>
              <a:rPr lang="en-US" sz="3500" dirty="0">
                <a:latin typeface="Arial" panose="020B0604020202020204" pitchFamily="34" charset="0"/>
                <a:cs typeface="Arial" panose="020B0604020202020204" pitchFamily="34" charset="0"/>
              </a:rPr>
              <a:t>If the font style is accidentally changed, please revert it to Arial or Helvetica.</a:t>
            </a:r>
          </a:p>
          <a:p>
            <a:pPr>
              <a:lnSpc>
                <a:spcPct val="150000"/>
              </a:lnSpc>
            </a:pPr>
            <a:endParaRPr lang="en-US" sz="3500" dirty="0">
              <a:latin typeface="Arial" panose="020B0604020202020204" pitchFamily="34" charset="0"/>
              <a:cs typeface="Arial" panose="020B0604020202020204" pitchFamily="34" charset="0"/>
            </a:endParaRPr>
          </a:p>
          <a:p>
            <a:pPr>
              <a:lnSpc>
                <a:spcPct val="150000"/>
              </a:lnSpc>
            </a:pPr>
            <a:r>
              <a:rPr lang="en-US" sz="3500" dirty="0">
                <a:latin typeface="Arial" panose="020B0604020202020204" pitchFamily="34" charset="0"/>
                <a:cs typeface="Arial" panose="020B0604020202020204" pitchFamily="34" charset="0"/>
              </a:rPr>
              <a:t>Paste text without formatting by using “Paste → Keep Text Only” in PowerPoint.</a:t>
            </a:r>
          </a:p>
          <a:p>
            <a:pPr>
              <a:lnSpc>
                <a:spcPct val="150000"/>
              </a:lnSpc>
            </a:pPr>
            <a:r>
              <a:rPr lang="en-US" sz="3500" dirty="0">
                <a:latin typeface="Arial" panose="020B0604020202020204" pitchFamily="34" charset="0"/>
                <a:cs typeface="Arial" panose="020B0604020202020204" pitchFamily="34" charset="0"/>
              </a:rPr>
              <a:t>Maintain the original text box size when editing the slides. Font size may be adjusted as needed to fit the content.</a:t>
            </a:r>
          </a:p>
          <a:p>
            <a:pPr>
              <a:lnSpc>
                <a:spcPct val="150000"/>
              </a:lnSpc>
            </a:pPr>
            <a:r>
              <a:rPr lang="en-US" sz="3500" dirty="0">
                <a:latin typeface="Arial" panose="020B0604020202020204" pitchFamily="34" charset="0"/>
                <a:cs typeface="Arial" panose="020B0604020202020204" pitchFamily="34" charset="0"/>
              </a:rPr>
              <a:t>If the font style is accidentally changed, please revert it to Arial or Helvetica.</a:t>
            </a:r>
          </a:p>
        </p:txBody>
      </p:sp>
      <p:sp>
        <p:nvSpPr>
          <p:cNvPr id="11" name="Rectangle 435">
            <a:extLst>
              <a:ext uri="{FF2B5EF4-FFF2-40B4-BE49-F238E27FC236}">
                <a16:creationId xmlns:a16="http://schemas.microsoft.com/office/drawing/2014/main" id="{14F891DE-C09F-DC52-090A-C3F9F972DA03}"/>
              </a:ext>
            </a:extLst>
          </p:cNvPr>
          <p:cNvSpPr>
            <a:spLocks noChangeArrowheads="1"/>
          </p:cNvSpPr>
          <p:nvPr/>
        </p:nvSpPr>
        <p:spPr bwMode="auto">
          <a:xfrm>
            <a:off x="1600200" y="1549920"/>
            <a:ext cx="34118550" cy="3093793"/>
          </a:xfrm>
          <a:prstGeom prst="rect">
            <a:avLst/>
          </a:prstGeom>
          <a:noFill/>
          <a:ln>
            <a:noFill/>
          </a:ln>
          <a:effectLst/>
        </p:spPr>
        <p:txBody>
          <a:bodyPr wrap="square" lIns="625476" tIns="312736" rIns="625476" bIns="312736">
            <a:spAutoFit/>
          </a:bodyPr>
          <a:lstStyle/>
          <a:p>
            <a:pPr algn="ctr" defTabSz="497036">
              <a:defRPr/>
            </a:pPr>
            <a:r>
              <a:rPr lang="en-US" sz="8000" b="1" dirty="0">
                <a:solidFill>
                  <a:schemeClr val="bg1"/>
                </a:solidFill>
                <a:latin typeface="Arial" panose="020B0604020202020204" pitchFamily="34" charset="0"/>
                <a:cs typeface="Arial" panose="020B0604020202020204" pitchFamily="34" charset="0"/>
              </a:rPr>
              <a:t>TITLE LINE ONE TITLE LINE ONE TITLE LINE ONE</a:t>
            </a:r>
          </a:p>
          <a:p>
            <a:pPr algn="ctr" defTabSz="497036">
              <a:defRPr/>
            </a:pPr>
            <a:r>
              <a:rPr lang="en-US" sz="8000" b="1" dirty="0">
                <a:solidFill>
                  <a:schemeClr val="bg1"/>
                </a:solidFill>
                <a:latin typeface="Arial" panose="020B0604020202020204" pitchFamily="34" charset="0"/>
                <a:cs typeface="Arial" panose="020B0604020202020204" pitchFamily="34" charset="0"/>
              </a:rPr>
              <a:t>TITLE LINE TWO</a:t>
            </a:r>
          </a:p>
        </p:txBody>
      </p:sp>
      <p:pic>
        <p:nvPicPr>
          <p:cNvPr id="6" name="Picture 5" descr="A green background with white text&#10;&#10;AI-generated content may be incorrect.">
            <a:extLst>
              <a:ext uri="{FF2B5EF4-FFF2-40B4-BE49-F238E27FC236}">
                <a16:creationId xmlns:a16="http://schemas.microsoft.com/office/drawing/2014/main" id="{42243544-544F-681B-A2A4-CFE926D46999}"/>
              </a:ext>
            </a:extLst>
          </p:cNvPr>
          <p:cNvPicPr>
            <a:picLocks noChangeAspect="1"/>
          </p:cNvPicPr>
          <p:nvPr/>
        </p:nvPicPr>
        <p:blipFill>
          <a:blip r:embed="rId3"/>
          <a:stretch>
            <a:fillRect/>
          </a:stretch>
        </p:blipFill>
        <p:spPr>
          <a:xfrm>
            <a:off x="377750" y="229937"/>
            <a:ext cx="5181600" cy="2085441"/>
          </a:xfrm>
          <a:prstGeom prst="rect">
            <a:avLst/>
          </a:prstGeom>
        </p:spPr>
      </p:pic>
    </p:spTree>
    <p:extLst>
      <p:ext uri="{BB962C8B-B14F-4D97-AF65-F5344CB8AC3E}">
        <p14:creationId xmlns:p14="http://schemas.microsoft.com/office/powerpoint/2010/main" val="2298456359"/>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Metadata/LabelInfo.xml><?xml version="1.0" encoding="utf-8"?>
<clbl:labelList xmlns:clbl="http://schemas.microsoft.com/office/2020/mipLabelMetadata">
  <clbl:label id="{22177130-642f-41d9-9211-74237ad5687d}" enabled="0" method="" siteId="{22177130-642f-41d9-9211-74237ad5687d}" removed="1"/>
</clbl:labelList>
</file>

<file path=docProps/app.xml><?xml version="1.0" encoding="utf-8"?>
<Properties xmlns="http://schemas.openxmlformats.org/officeDocument/2006/extended-properties" xmlns:vt="http://schemas.openxmlformats.org/officeDocument/2006/docPropsVTypes">
  <Template>Office 2013 - 2022 Theme</Template>
  <TotalTime>3124</TotalTime>
  <Words>900</Words>
  <Application>Microsoft Office PowerPoint</Application>
  <PresentationFormat>Custom</PresentationFormat>
  <Paragraphs>64</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Calibri Light</vt:lpstr>
      <vt:lpstr>Office 2013 - 2022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Headley, Kara</cp:lastModifiedBy>
  <cp:revision>42</cp:revision>
  <dcterms:created xsi:type="dcterms:W3CDTF">2019-04-09T17:32:30Z</dcterms:created>
  <dcterms:modified xsi:type="dcterms:W3CDTF">2025-11-05T14:07:45Z</dcterms:modified>
</cp:coreProperties>
</file>