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9" r:id="rId2"/>
    <p:sldId id="260" r:id="rId3"/>
    <p:sldId id="264" r:id="rId4"/>
  </p:sldIdLst>
  <p:sldSz cx="384048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BBF4B"/>
    <a:srgbClr val="7CBC00"/>
    <a:srgbClr val="008934"/>
    <a:srgbClr val="174439"/>
    <a:srgbClr val="9FCBB8"/>
    <a:srgbClr val="0A936A"/>
    <a:srgbClr val="97ADA3"/>
    <a:srgbClr val="104D38"/>
    <a:srgbClr val="648679"/>
    <a:srgbClr val="94AE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1BBC10-9D1D-A34E-87A6-50939CF853B1}" v="8" dt="2025-08-12T06:36:49.6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21" autoAdjust="0"/>
    <p:restoredTop sz="94680"/>
  </p:normalViewPr>
  <p:slideViewPr>
    <p:cSldViewPr snapToGrid="0" snapToObjects="1">
      <p:cViewPr>
        <p:scale>
          <a:sx n="33" d="100"/>
          <a:sy n="33" d="100"/>
        </p:scale>
        <p:origin x="1008" y="-18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heng, Qi" userId="7288eae4-ca20-4a43-91d4-9b0afa67f22d" providerId="ADAL" clId="{641BBC10-9D1D-A34E-87A6-50939CF853B1}"/>
    <pc:docChg chg="undo custSel modSld">
      <pc:chgData name="Zheng, Qi" userId="7288eae4-ca20-4a43-91d4-9b0afa67f22d" providerId="ADAL" clId="{641BBC10-9D1D-A34E-87A6-50939CF853B1}" dt="2025-08-12T06:36:49.656" v="30"/>
      <pc:docMkLst>
        <pc:docMk/>
      </pc:docMkLst>
      <pc:sldChg chg="addSp delSp modSp mod">
        <pc:chgData name="Zheng, Qi" userId="7288eae4-ca20-4a43-91d4-9b0afa67f22d" providerId="ADAL" clId="{641BBC10-9D1D-A34E-87A6-50939CF853B1}" dt="2025-08-12T06:36:46.094" v="27" actId="14100"/>
        <pc:sldMkLst>
          <pc:docMk/>
          <pc:sldMk cId="3828079360" sldId="260"/>
        </pc:sldMkLst>
        <pc:grpChg chg="mod">
          <ac:chgData name="Zheng, Qi" userId="7288eae4-ca20-4a43-91d4-9b0afa67f22d" providerId="ADAL" clId="{641BBC10-9D1D-A34E-87A6-50939CF853B1}" dt="2025-07-28T15:33:40.017" v="15" actId="1076"/>
          <ac:grpSpMkLst>
            <pc:docMk/>
            <pc:sldMk cId="3828079360" sldId="260"/>
            <ac:grpSpMk id="46" creationId="{76B393DC-9625-CDF7-9103-75A8959ABC8D}"/>
          </ac:grpSpMkLst>
        </pc:grpChg>
        <pc:picChg chg="del mod">
          <ac:chgData name="Zheng, Qi" userId="7288eae4-ca20-4a43-91d4-9b0afa67f22d" providerId="ADAL" clId="{641BBC10-9D1D-A34E-87A6-50939CF853B1}" dt="2025-08-12T06:36:07.638" v="21" actId="478"/>
          <ac:picMkLst>
            <pc:docMk/>
            <pc:sldMk cId="3828079360" sldId="260"/>
            <ac:picMk id="16" creationId="{4832670C-0732-7BE8-1964-AFAA6A20907F}"/>
          </ac:picMkLst>
        </pc:picChg>
        <pc:picChg chg="add del mod">
          <ac:chgData name="Zheng, Qi" userId="7288eae4-ca20-4a43-91d4-9b0afa67f22d" providerId="ADAL" clId="{641BBC10-9D1D-A34E-87A6-50939CF853B1}" dt="2025-08-12T06:36:37.440" v="23" actId="478"/>
          <ac:picMkLst>
            <pc:docMk/>
            <pc:sldMk cId="3828079360" sldId="260"/>
            <ac:picMk id="17" creationId="{1D0D25C3-F4DF-7428-DB17-09C557AF1BC5}"/>
          </ac:picMkLst>
        </pc:picChg>
        <pc:picChg chg="add mod">
          <ac:chgData name="Zheng, Qi" userId="7288eae4-ca20-4a43-91d4-9b0afa67f22d" providerId="ADAL" clId="{641BBC10-9D1D-A34E-87A6-50939CF853B1}" dt="2025-08-12T06:36:46.094" v="27" actId="14100"/>
          <ac:picMkLst>
            <pc:docMk/>
            <pc:sldMk cId="3828079360" sldId="260"/>
            <ac:picMk id="18" creationId="{54955E8B-4DB7-829B-1E58-72B8980E52F8}"/>
          </ac:picMkLst>
        </pc:picChg>
        <pc:picChg chg="add del mod">
          <ac:chgData name="Zheng, Qi" userId="7288eae4-ca20-4a43-91d4-9b0afa67f22d" providerId="ADAL" clId="{641BBC10-9D1D-A34E-87A6-50939CF853B1}" dt="2025-07-28T15:33:37.404" v="13" actId="14100"/>
          <ac:picMkLst>
            <pc:docMk/>
            <pc:sldMk cId="3828079360" sldId="260"/>
            <ac:picMk id="48" creationId="{3386081C-E1AA-A9DB-8B15-4C82AE8EBC85}"/>
          </ac:picMkLst>
        </pc:picChg>
      </pc:sldChg>
      <pc:sldChg chg="addSp delSp modSp mod">
        <pc:chgData name="Zheng, Qi" userId="7288eae4-ca20-4a43-91d4-9b0afa67f22d" providerId="ADAL" clId="{641BBC10-9D1D-A34E-87A6-50939CF853B1}" dt="2025-08-12T06:36:49.656" v="30"/>
        <pc:sldMkLst>
          <pc:docMk/>
          <pc:sldMk cId="2298456359" sldId="264"/>
        </pc:sldMkLst>
        <pc:picChg chg="add del mod">
          <ac:chgData name="Zheng, Qi" userId="7288eae4-ca20-4a43-91d4-9b0afa67f22d" providerId="ADAL" clId="{641BBC10-9D1D-A34E-87A6-50939CF853B1}" dt="2025-08-12T06:36:49.231" v="29" actId="478"/>
          <ac:picMkLst>
            <pc:docMk/>
            <pc:sldMk cId="2298456359" sldId="264"/>
            <ac:picMk id="2" creationId="{E6B79909-2E85-6E44-114B-DD2EA1081C76}"/>
          </ac:picMkLst>
        </pc:picChg>
        <pc:picChg chg="add mod">
          <ac:chgData name="Zheng, Qi" userId="7288eae4-ca20-4a43-91d4-9b0afa67f22d" providerId="ADAL" clId="{641BBC10-9D1D-A34E-87A6-50939CF853B1}" dt="2025-08-12T06:36:49.656" v="30"/>
          <ac:picMkLst>
            <pc:docMk/>
            <pc:sldMk cId="2298456359" sldId="264"/>
            <ac:picMk id="6" creationId="{8017453C-A0FC-9FAF-1464-EDC877A83B83}"/>
          </ac:picMkLst>
        </pc:picChg>
        <pc:picChg chg="mod">
          <ac:chgData name="Zheng, Qi" userId="7288eae4-ca20-4a43-91d4-9b0afa67f22d" providerId="ADAL" clId="{641BBC10-9D1D-A34E-87A6-50939CF853B1}" dt="2025-07-28T15:33:50.871" v="20" actId="14100"/>
          <ac:picMkLst>
            <pc:docMk/>
            <pc:sldMk cId="2298456359" sldId="264"/>
            <ac:picMk id="48" creationId="{CB8558D4-93C6-C893-870F-E41AFE0269EB}"/>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Helvetica" pitchFamily="2" charset="0"/>
              <a:ea typeface="+mn-ea"/>
              <a:cs typeface="+mn-cs"/>
            </a:defRPr>
          </a:pPr>
          <a:endParaRPr lang="en-CN"/>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6">
                <a:shade val="6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E3C-574F-BC9C-A5E57488107E}"/>
            </c:ext>
          </c:extLst>
        </c:ser>
        <c:ser>
          <c:idx val="1"/>
          <c:order val="1"/>
          <c:tx>
            <c:strRef>
              <c:f>Sheet1!$C$1</c:f>
              <c:strCache>
                <c:ptCount val="1"/>
                <c:pt idx="0">
                  <c:v>Series 2</c:v>
                </c:pt>
              </c:strCache>
            </c:strRef>
          </c:tx>
          <c:spPr>
            <a:solidFill>
              <a:schemeClr val="accent6"/>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E3C-574F-BC9C-A5E57488107E}"/>
            </c:ext>
          </c:extLst>
        </c:ser>
        <c:ser>
          <c:idx val="2"/>
          <c:order val="2"/>
          <c:tx>
            <c:strRef>
              <c:f>Sheet1!$D$1</c:f>
              <c:strCache>
                <c:ptCount val="1"/>
                <c:pt idx="0">
                  <c:v>Series 3</c:v>
                </c:pt>
              </c:strCache>
            </c:strRef>
          </c:tx>
          <c:spPr>
            <a:solidFill>
              <a:schemeClr val="accent6">
                <a:tint val="6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E3C-574F-BC9C-A5E57488107E}"/>
            </c:ext>
          </c:extLst>
        </c:ser>
        <c:dLbls>
          <c:showLegendKey val="0"/>
          <c:showVal val="0"/>
          <c:showCatName val="0"/>
          <c:showSerName val="0"/>
          <c:showPercent val="0"/>
          <c:showBubbleSize val="0"/>
        </c:dLbls>
        <c:gapWidth val="219"/>
        <c:overlap val="-27"/>
        <c:axId val="248449856"/>
        <c:axId val="157448447"/>
      </c:barChart>
      <c:catAx>
        <c:axId val="248449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Helvetica" pitchFamily="2" charset="0"/>
                <a:ea typeface="+mn-ea"/>
                <a:cs typeface="+mn-cs"/>
              </a:defRPr>
            </a:pPr>
            <a:endParaRPr lang="en-CN"/>
          </a:p>
        </c:txPr>
        <c:crossAx val="157448447"/>
        <c:crosses val="autoZero"/>
        <c:auto val="1"/>
        <c:lblAlgn val="ctr"/>
        <c:lblOffset val="100"/>
        <c:noMultiLvlLbl val="0"/>
      </c:catAx>
      <c:valAx>
        <c:axId val="1574484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Helvetica" pitchFamily="2" charset="0"/>
                <a:ea typeface="+mn-ea"/>
                <a:cs typeface="+mn-cs"/>
              </a:defRPr>
            </a:pPr>
            <a:endParaRPr lang="en-CN"/>
          </a:p>
        </c:txPr>
        <c:crossAx val="2484498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Helvetica" pitchFamily="2" charset="0"/>
              <a:ea typeface="+mn-ea"/>
              <a:cs typeface="+mn-cs"/>
            </a:defRPr>
          </a:pPr>
          <a:endParaRPr lang="en-CN"/>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Helvetica" pitchFamily="2" charset="0"/>
        </a:defRPr>
      </a:pPr>
      <a:endParaRPr lang="en-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Helvetica" pitchFamily="2" charset="0"/>
                <a:ea typeface="+mn-ea"/>
                <a:cs typeface="+mn-cs"/>
              </a:defRPr>
            </a:pPr>
            <a:r>
              <a:rPr lang="en-US"/>
              <a:t>Chart Title</a:t>
            </a:r>
          </a:p>
        </c:rich>
      </c:tx>
      <c:layout>
        <c:manualLayout>
          <c:xMode val="edge"/>
          <c:yMode val="edge"/>
          <c:x val="0.41273198721453119"/>
          <c:y val="3.1406429365951178E-3"/>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Helvetica" pitchFamily="2" charset="0"/>
              <a:ea typeface="+mn-ea"/>
              <a:cs typeface="+mn-cs"/>
            </a:defRPr>
          </a:pPr>
          <a:endParaRPr lang="en-CN"/>
        </a:p>
      </c:txPr>
    </c:title>
    <c:autoTitleDeleted val="0"/>
    <c:plotArea>
      <c:layout/>
      <c:pieChart>
        <c:varyColors val="1"/>
        <c:ser>
          <c:idx val="0"/>
          <c:order val="0"/>
          <c:tx>
            <c:strRef>
              <c:f>Sheet1!$B$1</c:f>
              <c:strCache>
                <c:ptCount val="1"/>
                <c:pt idx="0">
                  <c:v>Sales</c:v>
                </c:pt>
              </c:strCache>
            </c:strRef>
          </c:tx>
          <c:explosion val="4"/>
          <c:dPt>
            <c:idx val="0"/>
            <c:bubble3D val="0"/>
            <c:spPr>
              <a:solidFill>
                <a:schemeClr val="accent6">
                  <a:tint val="58000"/>
                </a:schemeClr>
              </a:solidFill>
              <a:ln w="19050">
                <a:solidFill>
                  <a:schemeClr val="lt1"/>
                </a:solidFill>
              </a:ln>
              <a:effectLst/>
            </c:spPr>
            <c:extLst>
              <c:ext xmlns:c16="http://schemas.microsoft.com/office/drawing/2014/chart" uri="{C3380CC4-5D6E-409C-BE32-E72D297353CC}">
                <c16:uniqueId val="{00000001-B387-4210-967C-0E46AADEBBC9}"/>
              </c:ext>
            </c:extLst>
          </c:dPt>
          <c:dPt>
            <c:idx val="1"/>
            <c:bubble3D val="0"/>
            <c:spPr>
              <a:solidFill>
                <a:schemeClr val="accent6">
                  <a:tint val="86000"/>
                </a:schemeClr>
              </a:solidFill>
              <a:ln w="19050">
                <a:solidFill>
                  <a:schemeClr val="lt1"/>
                </a:solidFill>
              </a:ln>
              <a:effectLst/>
            </c:spPr>
            <c:extLst>
              <c:ext xmlns:c16="http://schemas.microsoft.com/office/drawing/2014/chart" uri="{C3380CC4-5D6E-409C-BE32-E72D297353CC}">
                <c16:uniqueId val="{00000003-B387-4210-967C-0E46AADEBBC9}"/>
              </c:ext>
            </c:extLst>
          </c:dPt>
          <c:dPt>
            <c:idx val="2"/>
            <c:bubble3D val="0"/>
            <c:explosion val="36"/>
            <c:spPr>
              <a:solidFill>
                <a:schemeClr val="accent6">
                  <a:shade val="86000"/>
                </a:schemeClr>
              </a:solidFill>
              <a:ln w="19050">
                <a:solidFill>
                  <a:schemeClr val="lt1"/>
                </a:solidFill>
              </a:ln>
              <a:effectLst/>
            </c:spPr>
            <c:extLst>
              <c:ext xmlns:c16="http://schemas.microsoft.com/office/drawing/2014/chart" uri="{C3380CC4-5D6E-409C-BE32-E72D297353CC}">
                <c16:uniqueId val="{00000003-B650-D849-85EF-E440ED7D522A}"/>
              </c:ext>
            </c:extLst>
          </c:dPt>
          <c:dPt>
            <c:idx val="3"/>
            <c:bubble3D val="0"/>
            <c:explosion val="3"/>
            <c:spPr>
              <a:solidFill>
                <a:schemeClr val="accent6">
                  <a:shade val="58000"/>
                </a:schemeClr>
              </a:solidFill>
              <a:ln w="19050">
                <a:solidFill>
                  <a:schemeClr val="lt1"/>
                </a:solidFill>
              </a:ln>
              <a:effectLst/>
            </c:spPr>
            <c:extLst>
              <c:ext xmlns:c16="http://schemas.microsoft.com/office/drawing/2014/chart" uri="{C3380CC4-5D6E-409C-BE32-E72D297353CC}">
                <c16:uniqueId val="{00000001-B650-D849-85EF-E440ED7D522A}"/>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B650-D849-85EF-E440ED7D522A}"/>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Helvetica" pitchFamily="2" charset="0"/>
              <a:ea typeface="+mn-ea"/>
              <a:cs typeface="+mn-cs"/>
            </a:defRPr>
          </a:pPr>
          <a:endParaRPr lang="en-CN"/>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Helvetica" pitchFamily="2" charset="0"/>
        </a:defRPr>
      </a:pPr>
      <a:endParaRPr lang="en-CN"/>
    </a:p>
  </c:txPr>
  <c:externalData r:id="rId3">
    <c:autoUpdate val="0"/>
  </c:externalData>
</c:chartSpace>
</file>

<file path=ppt/charts/colors1.xml><?xml version="1.0" encoding="utf-8"?>
<cs:colorStyle xmlns:cs="http://schemas.microsoft.com/office/drawing/2012/chartStyle" xmlns:a="http://schemas.openxmlformats.org/drawingml/2006/main" meth="withinLinear" id="19">
  <a:schemeClr val="accent6"/>
</cs:colorStyle>
</file>

<file path=ppt/charts/colors2.xml><?xml version="1.0" encoding="utf-8"?>
<cs:colorStyle xmlns:cs="http://schemas.microsoft.com/office/drawing/2012/chartStyle" xmlns:a="http://schemas.openxmlformats.org/drawingml/2006/main" meth="withinLinearReversed" id="26">
  <a:schemeClr val="accent6"/>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5387342"/>
            <a:ext cx="32644080" cy="1146048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4800600" y="17289782"/>
            <a:ext cx="28803600" cy="7947658"/>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3214893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459031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483437" y="1752600"/>
            <a:ext cx="8281035"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640332" y="1752600"/>
            <a:ext cx="24363045"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905634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496408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20330" y="8206749"/>
            <a:ext cx="33124140" cy="13693138"/>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2620330" y="22029429"/>
            <a:ext cx="33124140" cy="7200898"/>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EB9D4D-982F-7A41-A48E-1F804D9EED5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744593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40330" y="8763000"/>
            <a:ext cx="1632204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9442430" y="8763000"/>
            <a:ext cx="1632204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EB9D4D-982F-7A41-A48E-1F804D9EED54}"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585186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45332" y="1752607"/>
            <a:ext cx="3312414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45336" y="8069582"/>
            <a:ext cx="16247028"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645336" y="12024360"/>
            <a:ext cx="1624702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442432" y="8069582"/>
            <a:ext cx="16327042"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9442432" y="12024360"/>
            <a:ext cx="1632704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EB9D4D-982F-7A41-A48E-1F804D9EED54}" type="datetimeFigureOut">
              <a:rPr lang="en-US" smtClean="0"/>
              <a:t>9/8/2025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3127704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EB9D4D-982F-7A41-A48E-1F804D9EED54}" type="datetimeFigureOut">
              <a:rPr lang="en-US" smtClean="0"/>
              <a:t>9/8/2025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1049656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EB9D4D-982F-7A41-A48E-1F804D9EED54}" type="datetimeFigureOut">
              <a:rPr lang="en-US" smtClean="0"/>
              <a:t>9/8/2025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830197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194560"/>
            <a:ext cx="12386548" cy="768096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16327042" y="4739647"/>
            <a:ext cx="19442430" cy="233934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45332" y="9875520"/>
            <a:ext cx="12386548"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DCEB9D4D-982F-7A41-A48E-1F804D9EED54}"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1883219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194560"/>
            <a:ext cx="12386548" cy="768096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6327042" y="4739647"/>
            <a:ext cx="19442430" cy="233934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2645332" y="9875520"/>
            <a:ext cx="12386548"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DCEB9D4D-982F-7A41-A48E-1F804D9EED54}"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4187447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0330" y="1752607"/>
            <a:ext cx="3312414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40330" y="8763000"/>
            <a:ext cx="3312414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40330" y="30510487"/>
            <a:ext cx="8641080" cy="1752600"/>
          </a:xfrm>
          <a:prstGeom prst="rect">
            <a:avLst/>
          </a:prstGeom>
        </p:spPr>
        <p:txBody>
          <a:bodyPr vert="horz" lIns="91440" tIns="45720" rIns="91440" bIns="45720" rtlCol="0" anchor="ctr"/>
          <a:lstStyle>
            <a:lvl1pPr algn="l">
              <a:defRPr sz="5040">
                <a:solidFill>
                  <a:schemeClr val="tx1">
                    <a:tint val="75000"/>
                  </a:schemeClr>
                </a:solidFill>
              </a:defRPr>
            </a:lvl1pPr>
          </a:lstStyle>
          <a:p>
            <a:fld id="{DCEB9D4D-982F-7A41-A48E-1F804D9EED54}" type="datetimeFigureOut">
              <a:rPr lang="en-US" smtClean="0"/>
              <a:t>9/8/2025</a:t>
            </a:fld>
            <a:endParaRPr lang="en-US"/>
          </a:p>
        </p:txBody>
      </p:sp>
      <p:sp>
        <p:nvSpPr>
          <p:cNvPr id="5" name="Footer Placeholder 4"/>
          <p:cNvSpPr>
            <a:spLocks noGrp="1"/>
          </p:cNvSpPr>
          <p:nvPr>
            <p:ph type="ftr" sz="quarter" idx="3"/>
          </p:nvPr>
        </p:nvSpPr>
        <p:spPr>
          <a:xfrm>
            <a:off x="12721590" y="30510487"/>
            <a:ext cx="12961620" cy="17526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123390" y="30510487"/>
            <a:ext cx="8641080" cy="1752600"/>
          </a:xfrm>
          <a:prstGeom prst="rect">
            <a:avLst/>
          </a:prstGeom>
        </p:spPr>
        <p:txBody>
          <a:bodyPr vert="horz" lIns="91440" tIns="45720" rIns="91440" bIns="45720" rtlCol="0" anchor="ctr"/>
          <a:lstStyle>
            <a:lvl1pPr algn="r">
              <a:defRPr sz="5040">
                <a:solidFill>
                  <a:schemeClr val="tx1">
                    <a:tint val="75000"/>
                  </a:schemeClr>
                </a:solidFill>
              </a:defRPr>
            </a:lvl1pPr>
          </a:lstStyle>
          <a:p>
            <a:fld id="{CFB8CA3F-BC3F-574C-85EA-C54205CFC9E4}" type="slidenum">
              <a:rPr lang="en-US" smtClean="0"/>
              <a:t>‹#›</a:t>
            </a:fld>
            <a:endParaRPr lang="en-US"/>
          </a:p>
        </p:txBody>
      </p:sp>
    </p:spTree>
    <p:extLst>
      <p:ext uri="{BB962C8B-B14F-4D97-AF65-F5344CB8AC3E}">
        <p14:creationId xmlns:p14="http://schemas.microsoft.com/office/powerpoint/2010/main" val="250613689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0796D00-63D4-B6F2-BDED-26C13110AD7D}"/>
              </a:ext>
            </a:extLst>
          </p:cNvPr>
          <p:cNvSpPr txBox="1">
            <a:spLocks/>
          </p:cNvSpPr>
          <p:nvPr/>
        </p:nvSpPr>
        <p:spPr>
          <a:xfrm>
            <a:off x="2560321" y="15925800"/>
            <a:ext cx="33849195" cy="1402363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0150" indent="-1200150">
              <a:spcBef>
                <a:spcPts val="315"/>
              </a:spcBef>
              <a:buFont typeface="+mj-lt"/>
              <a:buAutoNum type="arabicPeriod"/>
            </a:pPr>
            <a:endParaRPr lang="en-US" sz="5040" dirty="0">
              <a:cs typeface="Arial"/>
            </a:endParaRPr>
          </a:p>
        </p:txBody>
      </p:sp>
      <p:sp>
        <p:nvSpPr>
          <p:cNvPr id="6" name="TextBox 5">
            <a:extLst>
              <a:ext uri="{FF2B5EF4-FFF2-40B4-BE49-F238E27FC236}">
                <a16:creationId xmlns:a16="http://schemas.microsoft.com/office/drawing/2014/main" id="{CEC37333-F9A0-D694-7F5E-F987D0ED5E44}"/>
              </a:ext>
            </a:extLst>
          </p:cNvPr>
          <p:cNvSpPr txBox="1"/>
          <p:nvPr/>
        </p:nvSpPr>
        <p:spPr>
          <a:xfrm>
            <a:off x="2560320" y="6695771"/>
            <a:ext cx="33849195" cy="23621788"/>
          </a:xfrm>
          <a:prstGeom prst="rect">
            <a:avLst/>
          </a:prstGeom>
          <a:noFill/>
        </p:spPr>
        <p:txBody>
          <a:bodyPr wrap="square">
            <a:spAutoFit/>
          </a:bodyPr>
          <a:lstStyle/>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This poster is designed at 42 × 36 inches (Width: 42, Height: 36). Confirm the size meets any submission or printing requirements before using.</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If the title is too long, you may reduce the font size to fit the width of the title box.</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If the paper has more than three authors, adjust the font size as needed to ensure all names fit within the designated space.</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Fill in relevant information in the subtitle and body text areas.</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All elements (e.g., figures, placeholders, and charts) can be moved and deleted. For instance, image placeholders are for example purposes only and can be replaced depending on the size of the final images.</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Insert your image by dragging it into the poster. Once placed, use the hover menu below the image to crop, resize, or reposition as needed.</a:t>
            </a:r>
            <a:r>
              <a:rPr lang="zh-CN" altLang="en-US" sz="5400" dirty="0">
                <a:latin typeface="Arial" panose="020B0604020202020204" pitchFamily="34" charset="0"/>
                <a:cs typeface="Arial" panose="020B0604020202020204" pitchFamily="34" charset="0"/>
              </a:rPr>
              <a:t> </a:t>
            </a:r>
            <a:endParaRPr lang="en-US" altLang="zh-CN" sz="5400" dirty="0">
              <a:latin typeface="Arial" panose="020B0604020202020204" pitchFamily="34" charset="0"/>
              <a:cs typeface="Arial" panose="020B0604020202020204" pitchFamily="34" charset="0"/>
            </a:endParaRPr>
          </a:p>
          <a:p>
            <a:pPr marL="1200150" indent="-1200150">
              <a:lnSpc>
                <a:spcPct val="150000"/>
              </a:lnSpc>
              <a:buFont typeface="+mj-lt"/>
              <a:buAutoNum type="arabicPeriod"/>
            </a:pPr>
            <a:r>
              <a:rPr lang="en-US" sz="5400" b="1" dirty="0">
                <a:latin typeface="Arial" panose="020B0604020202020204" pitchFamily="34" charset="0"/>
                <a:cs typeface="Arial" panose="020B0604020202020204" pitchFamily="34" charset="0"/>
              </a:rPr>
              <a:t>Before submitting or printing, </a:t>
            </a:r>
            <a:r>
              <a:rPr lang="en-US" sz="5400" b="1" i="1" dirty="0">
                <a:latin typeface="Arial" panose="020B0604020202020204" pitchFamily="34" charset="0"/>
                <a:cs typeface="Arial" panose="020B0604020202020204" pitchFamily="34" charset="0"/>
              </a:rPr>
              <a:t>delete these instruction pages (including this page and example page</a:t>
            </a:r>
            <a:r>
              <a:rPr lang="en-US" sz="5400" b="1" dirty="0">
                <a:latin typeface="Arial" panose="020B0604020202020204" pitchFamily="34" charset="0"/>
                <a:cs typeface="Arial" panose="020B0604020202020204" pitchFamily="34" charset="0"/>
              </a:rPr>
              <a:t>.</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Save your final version as a PDF using File &gt; Print &gt; Save as PDF. </a:t>
            </a:r>
            <a:r>
              <a:rPr lang="en-US" sz="5400" i="1" dirty="0">
                <a:latin typeface="Arial" panose="020B0604020202020204" pitchFamily="34" charset="0"/>
                <a:cs typeface="Arial" panose="020B0604020202020204" pitchFamily="34" charset="0"/>
              </a:rPr>
              <a:t>Do NOT use “Export to PDF” — it will add an unwanted white border.</a:t>
            </a:r>
            <a:r>
              <a:rPr lang="en-US" sz="5400" dirty="0">
                <a:latin typeface="Arial" panose="020B0604020202020204" pitchFamily="34" charset="0"/>
                <a:cs typeface="Arial" panose="020B0604020202020204" pitchFamily="34" charset="0"/>
              </a:rPr>
              <a:t> </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When printing or saving as a PDF, set the scale to 100% or Actual Size.</a:t>
            </a:r>
          </a:p>
          <a:p>
            <a:pPr marL="1200150" indent="-1200150">
              <a:lnSpc>
                <a:spcPct val="150000"/>
              </a:lnSpc>
              <a:buFont typeface="+mj-lt"/>
              <a:buAutoNum type="arabicPeriod"/>
            </a:pPr>
            <a:r>
              <a:rPr lang="en-US" sz="5400" i="1" dirty="0">
                <a:latin typeface="Arial" panose="020B0604020202020204" pitchFamily="34" charset="0"/>
                <a:cs typeface="Arial" panose="020B0604020202020204" pitchFamily="34" charset="0"/>
              </a:rPr>
              <a:t>Do not select “Fit to page” or “Scale to printable area.”</a:t>
            </a:r>
            <a:r>
              <a:rPr lang="en-US" sz="5400" dirty="0">
                <a:latin typeface="Arial" panose="020B0604020202020204" pitchFamily="34" charset="0"/>
                <a:cs typeface="Arial" panose="020B0604020202020204" pitchFamily="34" charset="0"/>
              </a:rPr>
              <a:t> </a:t>
            </a:r>
          </a:p>
          <a:p>
            <a:pPr marL="1200150" indent="-1200150">
              <a:lnSpc>
                <a:spcPct val="150000"/>
              </a:lnSpc>
              <a:buFont typeface="+mj-lt"/>
              <a:buAutoNum type="arabicPeriod"/>
            </a:pPr>
            <a:endParaRPr lang="en-US" sz="5400" dirty="0">
              <a:latin typeface="Arial" panose="020B0604020202020204" pitchFamily="34" charset="0"/>
              <a:cs typeface="Arial" panose="020B0604020202020204" pitchFamily="34" charset="0"/>
            </a:endParaRPr>
          </a:p>
          <a:p>
            <a:pPr>
              <a:lnSpc>
                <a:spcPct val="150000"/>
              </a:lnSpc>
            </a:pPr>
            <a:endParaRPr lang="en-US" sz="5400"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CB98B15F-162D-B9A7-32E7-3D50F9C08355}"/>
              </a:ext>
            </a:extLst>
          </p:cNvPr>
          <p:cNvSpPr/>
          <p:nvPr/>
        </p:nvSpPr>
        <p:spPr>
          <a:xfrm>
            <a:off x="0" y="2274856"/>
            <a:ext cx="38404800" cy="4191153"/>
          </a:xfrm>
          <a:prstGeom prst="rect">
            <a:avLst/>
          </a:prstGeom>
          <a:solidFill>
            <a:srgbClr val="1744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10" name="TextBox 9">
            <a:extLst>
              <a:ext uri="{FF2B5EF4-FFF2-40B4-BE49-F238E27FC236}">
                <a16:creationId xmlns:a16="http://schemas.microsoft.com/office/drawing/2014/main" id="{D28E8259-D310-4AEB-4507-C795A144011E}"/>
              </a:ext>
            </a:extLst>
          </p:cNvPr>
          <p:cNvSpPr txBox="1"/>
          <p:nvPr/>
        </p:nvSpPr>
        <p:spPr>
          <a:xfrm>
            <a:off x="2560319" y="3142022"/>
            <a:ext cx="34433396" cy="2816156"/>
          </a:xfrm>
          <a:prstGeom prst="rect">
            <a:avLst/>
          </a:prstGeom>
          <a:noFill/>
        </p:spPr>
        <p:txBody>
          <a:bodyPr wrap="square">
            <a:spAutoFit/>
          </a:bodyPr>
          <a:lstStyle/>
          <a:p>
            <a:r>
              <a:rPr lang="en-US" sz="10500" b="1" dirty="0">
                <a:solidFill>
                  <a:schemeClr val="bg1"/>
                </a:solidFill>
                <a:latin typeface="Arial" panose="020B0604020202020204" pitchFamily="34" charset="0"/>
                <a:cs typeface="Arial" panose="020B0604020202020204" pitchFamily="34" charset="0"/>
              </a:rPr>
              <a:t>POSTER TEMPLATE INSTRUCTIONS</a:t>
            </a:r>
            <a:r>
              <a:rPr lang="zh-CN" altLang="en-US" sz="10500" b="1" dirty="0">
                <a:solidFill>
                  <a:schemeClr val="bg1"/>
                </a:solidFill>
                <a:latin typeface="Arial" panose="020B0604020202020204" pitchFamily="34" charset="0"/>
                <a:cs typeface="Arial" panose="020B0604020202020204" pitchFamily="34" charset="0"/>
              </a:rPr>
              <a:t> </a:t>
            </a:r>
            <a:endParaRPr lang="en-US" altLang="zh-CN" sz="10500" b="1" dirty="0">
              <a:solidFill>
                <a:schemeClr val="bg1"/>
              </a:solidFill>
              <a:latin typeface="Arial" panose="020B0604020202020204" pitchFamily="34" charset="0"/>
              <a:cs typeface="Arial" panose="020B0604020202020204" pitchFamily="34" charset="0"/>
            </a:endParaRPr>
          </a:p>
          <a:p>
            <a:r>
              <a:rPr lang="zh-CN" altLang="en-US" sz="7200" b="1" dirty="0">
                <a:solidFill>
                  <a:schemeClr val="bg1"/>
                </a:solidFill>
                <a:latin typeface="Arial" panose="020B0604020202020204" pitchFamily="34" charset="0"/>
                <a:cs typeface="Arial" panose="020B0604020202020204" pitchFamily="34" charset="0"/>
              </a:rPr>
              <a:t>（</a:t>
            </a:r>
            <a:r>
              <a:rPr lang="en-US" altLang="zh-CN" sz="7200" b="1" dirty="0">
                <a:solidFill>
                  <a:schemeClr val="bg1"/>
                </a:solidFill>
                <a:latin typeface="Arial" panose="020B0604020202020204" pitchFamily="34" charset="0"/>
                <a:cs typeface="Arial" panose="020B0604020202020204" pitchFamily="34" charset="0"/>
              </a:rPr>
              <a:t>REMOVE</a:t>
            </a:r>
            <a:r>
              <a:rPr lang="zh-CN" altLang="en-US" sz="7200" b="1" dirty="0">
                <a:solidFill>
                  <a:schemeClr val="bg1"/>
                </a:solidFill>
                <a:latin typeface="Arial" panose="020B0604020202020204" pitchFamily="34" charset="0"/>
                <a:cs typeface="Arial" panose="020B0604020202020204" pitchFamily="34" charset="0"/>
              </a:rPr>
              <a:t> </a:t>
            </a:r>
            <a:r>
              <a:rPr lang="en-US" altLang="zh-CN" sz="7200" b="1" dirty="0">
                <a:solidFill>
                  <a:schemeClr val="bg1"/>
                </a:solidFill>
                <a:latin typeface="Arial" panose="020B0604020202020204" pitchFamily="34" charset="0"/>
                <a:cs typeface="Arial" panose="020B0604020202020204" pitchFamily="34" charset="0"/>
              </a:rPr>
              <a:t>BEFORE</a:t>
            </a:r>
            <a:r>
              <a:rPr lang="zh-CN" altLang="en-US" sz="7200" b="1" dirty="0">
                <a:solidFill>
                  <a:schemeClr val="bg1"/>
                </a:solidFill>
                <a:latin typeface="Arial" panose="020B0604020202020204" pitchFamily="34" charset="0"/>
                <a:cs typeface="Arial" panose="020B0604020202020204" pitchFamily="34" charset="0"/>
              </a:rPr>
              <a:t> </a:t>
            </a:r>
            <a:r>
              <a:rPr lang="en-US" altLang="zh-CN" sz="7200" b="1" dirty="0">
                <a:solidFill>
                  <a:schemeClr val="bg1"/>
                </a:solidFill>
                <a:latin typeface="Arial" panose="020B0604020202020204" pitchFamily="34" charset="0"/>
                <a:cs typeface="Arial" panose="020B0604020202020204" pitchFamily="34" charset="0"/>
              </a:rPr>
              <a:t>PRINTING</a:t>
            </a:r>
            <a:r>
              <a:rPr lang="zh-CN" altLang="en-US" sz="7200" b="1" dirty="0">
                <a:solidFill>
                  <a:schemeClr val="bg1"/>
                </a:solidFill>
                <a:latin typeface="Arial" panose="020B0604020202020204" pitchFamily="34" charset="0"/>
                <a:cs typeface="Arial" panose="020B0604020202020204" pitchFamily="34" charset="0"/>
              </a:rPr>
              <a:t>）</a:t>
            </a:r>
            <a:endParaRPr lang="en-CN" sz="7200" b="1" dirty="0">
              <a:solidFill>
                <a:schemeClr val="bg1"/>
              </a:solidFill>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1720E7D8-CD82-994A-BA70-6142793DEC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79495" y="28622919"/>
            <a:ext cx="16137355" cy="301110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logo with text on it&#10;&#10;AI-generated content may be incorrect.">
            <a:extLst>
              <a:ext uri="{FF2B5EF4-FFF2-40B4-BE49-F238E27FC236}">
                <a16:creationId xmlns:a16="http://schemas.microsoft.com/office/drawing/2014/main" id="{EFFC229B-0209-E59D-7215-1070A0A42968}"/>
              </a:ext>
            </a:extLst>
          </p:cNvPr>
          <p:cNvPicPr>
            <a:picLocks noChangeAspect="1"/>
          </p:cNvPicPr>
          <p:nvPr/>
        </p:nvPicPr>
        <p:blipFill>
          <a:blip r:embed="rId3"/>
          <a:stretch>
            <a:fillRect/>
          </a:stretch>
        </p:blipFill>
        <p:spPr>
          <a:xfrm>
            <a:off x="20516850" y="27962204"/>
            <a:ext cx="9015189" cy="3628348"/>
          </a:xfrm>
          <a:prstGeom prst="rect">
            <a:avLst/>
          </a:prstGeom>
        </p:spPr>
      </p:pic>
    </p:spTree>
    <p:extLst>
      <p:ext uri="{BB962C8B-B14F-4D97-AF65-F5344CB8AC3E}">
        <p14:creationId xmlns:p14="http://schemas.microsoft.com/office/powerpoint/2010/main" val="2081519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41000"/>
          </a:schemeClr>
        </a:solidFill>
        <a:effectLst/>
      </p:bgPr>
    </p:bg>
    <p:spTree>
      <p:nvGrpSpPr>
        <p:cNvPr id="1" name="">
          <a:extLst>
            <a:ext uri="{FF2B5EF4-FFF2-40B4-BE49-F238E27FC236}">
              <a16:creationId xmlns:a16="http://schemas.microsoft.com/office/drawing/2014/main" id="{9E6893A9-C187-75C1-CAD4-70B8033A36DC}"/>
            </a:ext>
          </a:extLst>
        </p:cNvPr>
        <p:cNvGrpSpPr/>
        <p:nvPr/>
      </p:nvGrpSpPr>
      <p:grpSpPr>
        <a:xfrm>
          <a:off x="0" y="0"/>
          <a:ext cx="0" cy="0"/>
          <a:chOff x="0" y="0"/>
          <a:chExt cx="0" cy="0"/>
        </a:xfrm>
      </p:grpSpPr>
      <p:grpSp>
        <p:nvGrpSpPr>
          <p:cNvPr id="46" name="Group 45">
            <a:extLst>
              <a:ext uri="{FF2B5EF4-FFF2-40B4-BE49-F238E27FC236}">
                <a16:creationId xmlns:a16="http://schemas.microsoft.com/office/drawing/2014/main" id="{76B393DC-9625-CDF7-9103-75A8959ABC8D}"/>
              </a:ext>
            </a:extLst>
          </p:cNvPr>
          <p:cNvGrpSpPr/>
          <p:nvPr/>
        </p:nvGrpSpPr>
        <p:grpSpPr>
          <a:xfrm>
            <a:off x="0" y="-103399"/>
            <a:ext cx="38404800" cy="4861932"/>
            <a:chOff x="0" y="-148290"/>
            <a:chExt cx="38404800" cy="5052694"/>
          </a:xfrm>
          <a:solidFill>
            <a:srgbClr val="174439"/>
          </a:solidFill>
        </p:grpSpPr>
        <p:sp>
          <p:nvSpPr>
            <p:cNvPr id="52" name="Rectangle 51">
              <a:extLst>
                <a:ext uri="{FF2B5EF4-FFF2-40B4-BE49-F238E27FC236}">
                  <a16:creationId xmlns:a16="http://schemas.microsoft.com/office/drawing/2014/main" id="{D6E1B2E8-B610-7329-5E33-E357713DCDE3}"/>
                </a:ext>
              </a:extLst>
            </p:cNvPr>
            <p:cNvSpPr/>
            <p:nvPr/>
          </p:nvSpPr>
          <p:spPr>
            <a:xfrm>
              <a:off x="0" y="-148290"/>
              <a:ext cx="38404800" cy="49507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pic>
          <p:nvPicPr>
            <p:cNvPr id="48" name="Picture 47" descr="A green leaves on a black background&#10;&#10;AI-generated content may be incorrect.">
              <a:extLst>
                <a:ext uri="{FF2B5EF4-FFF2-40B4-BE49-F238E27FC236}">
                  <a16:creationId xmlns:a16="http://schemas.microsoft.com/office/drawing/2014/main" id="{3386081C-E1AA-A9DB-8B15-4C82AE8EBC85}"/>
                </a:ext>
              </a:extLst>
            </p:cNvPr>
            <p:cNvPicPr>
              <a:picLocks noChangeAspect="1"/>
            </p:cNvPicPr>
            <p:nvPr/>
          </p:nvPicPr>
          <p:blipFill>
            <a:blip r:embed="rId2"/>
            <a:stretch>
              <a:fillRect/>
            </a:stretch>
          </p:blipFill>
          <p:spPr>
            <a:xfrm>
              <a:off x="95250" y="2673450"/>
              <a:ext cx="4691903" cy="2230954"/>
            </a:xfrm>
            <a:prstGeom prst="rect">
              <a:avLst/>
            </a:prstGeom>
            <a:grpFill/>
          </p:spPr>
        </p:pic>
        <p:pic>
          <p:nvPicPr>
            <p:cNvPr id="49" name="Picture 48" descr="A green leaves on a black background&#10;&#10;AI-generated content may be incorrect.">
              <a:extLst>
                <a:ext uri="{FF2B5EF4-FFF2-40B4-BE49-F238E27FC236}">
                  <a16:creationId xmlns:a16="http://schemas.microsoft.com/office/drawing/2014/main" id="{5EA75532-D3E2-7BC2-FBF1-9B12F2C7370C}"/>
                </a:ext>
              </a:extLst>
            </p:cNvPr>
            <p:cNvPicPr>
              <a:picLocks noChangeAspect="1"/>
            </p:cNvPicPr>
            <p:nvPr/>
          </p:nvPicPr>
          <p:blipFill>
            <a:blip r:embed="rId2"/>
            <a:stretch>
              <a:fillRect/>
            </a:stretch>
          </p:blipFill>
          <p:spPr>
            <a:xfrm>
              <a:off x="33127950" y="2365390"/>
              <a:ext cx="5181600" cy="2463801"/>
            </a:xfrm>
            <a:prstGeom prst="rect">
              <a:avLst/>
            </a:prstGeom>
            <a:grpFill/>
          </p:spPr>
        </p:pic>
      </p:grpSp>
      <p:grpSp>
        <p:nvGrpSpPr>
          <p:cNvPr id="32" name="Group 31">
            <a:extLst>
              <a:ext uri="{FF2B5EF4-FFF2-40B4-BE49-F238E27FC236}">
                <a16:creationId xmlns:a16="http://schemas.microsoft.com/office/drawing/2014/main" id="{AC43CDB1-CCF9-BD02-4601-4DF7FD16257C}"/>
              </a:ext>
            </a:extLst>
          </p:cNvPr>
          <p:cNvGrpSpPr/>
          <p:nvPr/>
        </p:nvGrpSpPr>
        <p:grpSpPr>
          <a:xfrm>
            <a:off x="1063404" y="7074561"/>
            <a:ext cx="17885322" cy="1272718"/>
            <a:chOff x="1063404" y="7074561"/>
            <a:chExt cx="17885322" cy="1272718"/>
          </a:xfrm>
        </p:grpSpPr>
        <p:sp>
          <p:nvSpPr>
            <p:cNvPr id="3" name="Rectangle 2">
              <a:extLst>
                <a:ext uri="{FF2B5EF4-FFF2-40B4-BE49-F238E27FC236}">
                  <a16:creationId xmlns:a16="http://schemas.microsoft.com/office/drawing/2014/main" id="{CDF22F8D-32EE-AA05-61C6-964069AB10C1}"/>
                </a:ext>
              </a:extLst>
            </p:cNvPr>
            <p:cNvSpPr/>
            <p:nvPr/>
          </p:nvSpPr>
          <p:spPr>
            <a:xfrm>
              <a:off x="1063404" y="7074561"/>
              <a:ext cx="17885322" cy="1272718"/>
            </a:xfrm>
            <a:prstGeom prst="rect">
              <a:avLst/>
            </a:prstGeom>
            <a:solidFill>
              <a:srgbClr val="235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30" name="Rectangle 29">
              <a:extLst>
                <a:ext uri="{FF2B5EF4-FFF2-40B4-BE49-F238E27FC236}">
                  <a16:creationId xmlns:a16="http://schemas.microsoft.com/office/drawing/2014/main" id="{EEBE5253-2046-0739-CDEA-14963FD5E8CC}"/>
                </a:ext>
              </a:extLst>
            </p:cNvPr>
            <p:cNvSpPr/>
            <p:nvPr/>
          </p:nvSpPr>
          <p:spPr>
            <a:xfrm>
              <a:off x="1305467" y="7074561"/>
              <a:ext cx="130345" cy="12727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grpSp>
      <p:grpSp>
        <p:nvGrpSpPr>
          <p:cNvPr id="33" name="Group 32">
            <a:extLst>
              <a:ext uri="{FF2B5EF4-FFF2-40B4-BE49-F238E27FC236}">
                <a16:creationId xmlns:a16="http://schemas.microsoft.com/office/drawing/2014/main" id="{F0285C7E-9832-7BDC-EF0C-987107828B20}"/>
              </a:ext>
            </a:extLst>
          </p:cNvPr>
          <p:cNvGrpSpPr/>
          <p:nvPr/>
        </p:nvGrpSpPr>
        <p:grpSpPr>
          <a:xfrm>
            <a:off x="1063404" y="17709134"/>
            <a:ext cx="17885318" cy="1278667"/>
            <a:chOff x="1063404" y="17709134"/>
            <a:chExt cx="17885318" cy="1278667"/>
          </a:xfrm>
        </p:grpSpPr>
        <p:sp>
          <p:nvSpPr>
            <p:cNvPr id="21" name="Rectangle 20">
              <a:extLst>
                <a:ext uri="{FF2B5EF4-FFF2-40B4-BE49-F238E27FC236}">
                  <a16:creationId xmlns:a16="http://schemas.microsoft.com/office/drawing/2014/main" id="{D775501A-8B03-249D-3A9C-255E7225FCDF}"/>
                </a:ext>
              </a:extLst>
            </p:cNvPr>
            <p:cNvSpPr/>
            <p:nvPr/>
          </p:nvSpPr>
          <p:spPr>
            <a:xfrm>
              <a:off x="1063404" y="17715083"/>
              <a:ext cx="17885318" cy="1272718"/>
            </a:xfrm>
            <a:prstGeom prst="rect">
              <a:avLst/>
            </a:prstGeom>
            <a:solidFill>
              <a:srgbClr val="235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dirty="0"/>
            </a:p>
          </p:txBody>
        </p:sp>
        <p:sp>
          <p:nvSpPr>
            <p:cNvPr id="31" name="Rectangle 30">
              <a:extLst>
                <a:ext uri="{FF2B5EF4-FFF2-40B4-BE49-F238E27FC236}">
                  <a16:creationId xmlns:a16="http://schemas.microsoft.com/office/drawing/2014/main" id="{2993A194-2201-A612-7D24-EBAC143061C0}"/>
                </a:ext>
              </a:extLst>
            </p:cNvPr>
            <p:cNvSpPr/>
            <p:nvPr/>
          </p:nvSpPr>
          <p:spPr>
            <a:xfrm>
              <a:off x="1305465" y="17709134"/>
              <a:ext cx="130345" cy="1272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dirty="0">
                <a:noFill/>
              </a:endParaRPr>
            </a:p>
          </p:txBody>
        </p:sp>
      </p:grpSp>
      <p:sp>
        <p:nvSpPr>
          <p:cNvPr id="8" name="Rectangle 7">
            <a:extLst>
              <a:ext uri="{FF2B5EF4-FFF2-40B4-BE49-F238E27FC236}">
                <a16:creationId xmlns:a16="http://schemas.microsoft.com/office/drawing/2014/main" id="{F2C358EE-F0CF-E6A7-4299-391C98F97F47}"/>
              </a:ext>
            </a:extLst>
          </p:cNvPr>
          <p:cNvSpPr/>
          <p:nvPr/>
        </p:nvSpPr>
        <p:spPr>
          <a:xfrm>
            <a:off x="1063403" y="8347280"/>
            <a:ext cx="17885322" cy="8586054"/>
          </a:xfrm>
          <a:prstGeom prst="rect">
            <a:avLst/>
          </a:prstGeom>
          <a:solidFill>
            <a:srgbClr val="E6E8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sz="7560" dirty="0">
              <a:solidFill>
                <a:schemeClr val="tx1"/>
              </a:solidFill>
            </a:endParaRPr>
          </a:p>
        </p:txBody>
      </p:sp>
      <p:sp>
        <p:nvSpPr>
          <p:cNvPr id="4" name="Text Placeholder 3">
            <a:extLst>
              <a:ext uri="{FF2B5EF4-FFF2-40B4-BE49-F238E27FC236}">
                <a16:creationId xmlns:a16="http://schemas.microsoft.com/office/drawing/2014/main" id="{2744FC4B-64A2-AC38-9D4D-5200AA7D1E4B}"/>
              </a:ext>
            </a:extLst>
          </p:cNvPr>
          <p:cNvSpPr txBox="1">
            <a:spLocks/>
          </p:cNvSpPr>
          <p:nvPr/>
        </p:nvSpPr>
        <p:spPr>
          <a:xfrm>
            <a:off x="2560321" y="15925800"/>
            <a:ext cx="33849195" cy="1402363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0150" indent="-1200150">
              <a:spcBef>
                <a:spcPts val="315"/>
              </a:spcBef>
              <a:buFont typeface="+mj-lt"/>
              <a:buAutoNum type="arabicPeriod"/>
            </a:pPr>
            <a:endParaRPr lang="en-US" sz="5040" dirty="0">
              <a:cs typeface="Arial"/>
            </a:endParaRPr>
          </a:p>
        </p:txBody>
      </p:sp>
      <p:sp>
        <p:nvSpPr>
          <p:cNvPr id="5" name="TextBox 4">
            <a:extLst>
              <a:ext uri="{FF2B5EF4-FFF2-40B4-BE49-F238E27FC236}">
                <a16:creationId xmlns:a16="http://schemas.microsoft.com/office/drawing/2014/main" id="{F8FCEC4E-6616-5A18-00D0-3A482BFAE014}"/>
              </a:ext>
            </a:extLst>
          </p:cNvPr>
          <p:cNvSpPr txBox="1"/>
          <p:nvPr/>
        </p:nvSpPr>
        <p:spPr>
          <a:xfrm>
            <a:off x="2207553" y="7235098"/>
            <a:ext cx="15597024" cy="1061829"/>
          </a:xfrm>
          <a:prstGeom prst="rect">
            <a:avLst/>
          </a:prstGeom>
          <a:noFill/>
        </p:spPr>
        <p:txBody>
          <a:bodyPr wrap="square" rtlCol="0">
            <a:spAutoFit/>
          </a:bodyPr>
          <a:lstStyle/>
          <a:p>
            <a:pPr algn="ctr"/>
            <a:r>
              <a:rPr lang="en-US" sz="6300" b="1" dirty="0">
                <a:solidFill>
                  <a:schemeClr val="bg1"/>
                </a:solidFill>
                <a:latin typeface="Arial" panose="020B0604020202020204" pitchFamily="34" charset="0"/>
                <a:cs typeface="Arial" panose="020B0604020202020204" pitchFamily="34" charset="0"/>
              </a:rPr>
              <a:t>Background</a:t>
            </a:r>
          </a:p>
        </p:txBody>
      </p:sp>
      <p:sp>
        <p:nvSpPr>
          <p:cNvPr id="15" name="Rectangle 14">
            <a:extLst>
              <a:ext uri="{FF2B5EF4-FFF2-40B4-BE49-F238E27FC236}">
                <a16:creationId xmlns:a16="http://schemas.microsoft.com/office/drawing/2014/main" id="{09F18D9D-C71C-E7FB-AC8E-74C1E129D649}"/>
              </a:ext>
            </a:extLst>
          </p:cNvPr>
          <p:cNvSpPr/>
          <p:nvPr/>
        </p:nvSpPr>
        <p:spPr>
          <a:xfrm>
            <a:off x="0" y="4554392"/>
            <a:ext cx="38404800" cy="2300615"/>
          </a:xfrm>
          <a:prstGeom prst="rect">
            <a:avLst/>
          </a:prstGeom>
          <a:solidFill>
            <a:srgbClr val="9BBF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20" name="Rectangle 19">
            <a:extLst>
              <a:ext uri="{FF2B5EF4-FFF2-40B4-BE49-F238E27FC236}">
                <a16:creationId xmlns:a16="http://schemas.microsoft.com/office/drawing/2014/main" id="{3B85205E-E933-31BE-B075-7C897C2F849E}"/>
              </a:ext>
            </a:extLst>
          </p:cNvPr>
          <p:cNvSpPr/>
          <p:nvPr/>
        </p:nvSpPr>
        <p:spPr>
          <a:xfrm>
            <a:off x="1063406" y="18882026"/>
            <a:ext cx="17885318" cy="13251183"/>
          </a:xfrm>
          <a:prstGeom prst="rect">
            <a:avLst/>
          </a:prstGeom>
          <a:solidFill>
            <a:srgbClr val="E6E8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sz="7560" dirty="0">
              <a:solidFill>
                <a:schemeClr val="tx1"/>
              </a:solidFill>
            </a:endParaRPr>
          </a:p>
        </p:txBody>
      </p:sp>
      <p:sp>
        <p:nvSpPr>
          <p:cNvPr id="22" name="TextBox 21">
            <a:extLst>
              <a:ext uri="{FF2B5EF4-FFF2-40B4-BE49-F238E27FC236}">
                <a16:creationId xmlns:a16="http://schemas.microsoft.com/office/drawing/2014/main" id="{EFABEA56-4F3C-B36E-7C67-D44F413CAF98}"/>
              </a:ext>
            </a:extLst>
          </p:cNvPr>
          <p:cNvSpPr txBox="1"/>
          <p:nvPr/>
        </p:nvSpPr>
        <p:spPr>
          <a:xfrm>
            <a:off x="2207553" y="17741013"/>
            <a:ext cx="15597024" cy="1061829"/>
          </a:xfrm>
          <a:prstGeom prst="rect">
            <a:avLst/>
          </a:prstGeom>
          <a:noFill/>
        </p:spPr>
        <p:txBody>
          <a:bodyPr wrap="square" rtlCol="0">
            <a:spAutoFit/>
          </a:bodyPr>
          <a:lstStyle/>
          <a:p>
            <a:pPr algn="ctr"/>
            <a:r>
              <a:rPr lang="en-US" sz="6300" b="1" dirty="0">
                <a:solidFill>
                  <a:schemeClr val="bg1"/>
                </a:solidFill>
                <a:latin typeface="Arial" panose="020B0604020202020204" pitchFamily="34" charset="0"/>
                <a:cs typeface="Arial" panose="020B0604020202020204" pitchFamily="34" charset="0"/>
              </a:rPr>
              <a:t>Study Design / Approach</a:t>
            </a:r>
          </a:p>
        </p:txBody>
      </p:sp>
      <p:sp>
        <p:nvSpPr>
          <p:cNvPr id="23" name="Rectangle 22">
            <a:extLst>
              <a:ext uri="{FF2B5EF4-FFF2-40B4-BE49-F238E27FC236}">
                <a16:creationId xmlns:a16="http://schemas.microsoft.com/office/drawing/2014/main" id="{8AFA04DE-B940-7B72-4E28-BC1076E268DA}"/>
              </a:ext>
            </a:extLst>
          </p:cNvPr>
          <p:cNvSpPr/>
          <p:nvPr/>
        </p:nvSpPr>
        <p:spPr>
          <a:xfrm>
            <a:off x="19720463" y="8211997"/>
            <a:ext cx="17460787" cy="23921212"/>
          </a:xfrm>
          <a:prstGeom prst="rect">
            <a:avLst/>
          </a:prstGeom>
          <a:solidFill>
            <a:srgbClr val="E6E8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sz="7560" dirty="0">
              <a:solidFill>
                <a:schemeClr val="tx1"/>
              </a:solidFill>
            </a:endParaRPr>
          </a:p>
        </p:txBody>
      </p:sp>
      <p:sp>
        <p:nvSpPr>
          <p:cNvPr id="26" name="TextBox 25">
            <a:extLst>
              <a:ext uri="{FF2B5EF4-FFF2-40B4-BE49-F238E27FC236}">
                <a16:creationId xmlns:a16="http://schemas.microsoft.com/office/drawing/2014/main" id="{624D02C2-E9FE-9ABF-EA80-A840E95BFB0E}"/>
              </a:ext>
            </a:extLst>
          </p:cNvPr>
          <p:cNvSpPr txBox="1"/>
          <p:nvPr/>
        </p:nvSpPr>
        <p:spPr>
          <a:xfrm>
            <a:off x="850286" y="4990576"/>
            <a:ext cx="36117850" cy="2031325"/>
          </a:xfrm>
          <a:prstGeom prst="rect">
            <a:avLst/>
          </a:prstGeom>
          <a:noFill/>
        </p:spPr>
        <p:txBody>
          <a:bodyPr wrap="square" rtlCol="0">
            <a:spAutoFit/>
          </a:bodyPr>
          <a:lstStyle/>
          <a:p>
            <a:pPr algn="ctr"/>
            <a:r>
              <a:rPr lang="en-US" sz="4620" b="1" dirty="0">
                <a:solidFill>
                  <a:schemeClr val="bg1"/>
                </a:solidFill>
                <a:latin typeface="Arial" panose="020B0604020202020204" pitchFamily="34" charset="0"/>
                <a:cs typeface="Arial" panose="020B0604020202020204" pitchFamily="34" charset="0"/>
              </a:rPr>
              <a:t>First Author First Name Last Name</a:t>
            </a:r>
            <a:r>
              <a:rPr lang="en-US" sz="4620" b="1" baseline="30000" dirty="0">
                <a:solidFill>
                  <a:schemeClr val="bg1"/>
                </a:solidFill>
                <a:latin typeface="Arial" panose="020B0604020202020204" pitchFamily="34" charset="0"/>
                <a:cs typeface="Arial" panose="020B0604020202020204" pitchFamily="34" charset="0"/>
              </a:rPr>
              <a:t>1</a:t>
            </a:r>
            <a:r>
              <a:rPr lang="en-US" sz="4620" b="1" dirty="0">
                <a:solidFill>
                  <a:schemeClr val="bg1"/>
                </a:solidFill>
                <a:latin typeface="Arial" panose="020B0604020202020204" pitchFamily="34" charset="0"/>
                <a:cs typeface="Arial" panose="020B0604020202020204" pitchFamily="34" charset="0"/>
              </a:rPr>
              <a:t>, Second Author First Name Last Name</a:t>
            </a:r>
            <a:r>
              <a:rPr lang="en-US" sz="4620" b="1" baseline="30000" dirty="0">
                <a:solidFill>
                  <a:schemeClr val="bg1"/>
                </a:solidFill>
                <a:latin typeface="Arial" panose="020B0604020202020204" pitchFamily="34" charset="0"/>
                <a:cs typeface="Arial" panose="020B0604020202020204" pitchFamily="34" charset="0"/>
              </a:rPr>
              <a:t>1</a:t>
            </a:r>
            <a:r>
              <a:rPr lang="en-US" sz="4620" b="1" dirty="0">
                <a:solidFill>
                  <a:schemeClr val="bg1"/>
                </a:solidFill>
                <a:latin typeface="Arial" panose="020B0604020202020204" pitchFamily="34" charset="0"/>
                <a:cs typeface="Arial" panose="020B0604020202020204" pitchFamily="34" charset="0"/>
              </a:rPr>
              <a:t>, Third Author First Name Last Name</a:t>
            </a:r>
            <a:r>
              <a:rPr lang="en-US" sz="4620" b="1" baseline="30000" dirty="0">
                <a:solidFill>
                  <a:schemeClr val="bg1"/>
                </a:solidFill>
                <a:latin typeface="Arial" panose="020B0604020202020204" pitchFamily="34" charset="0"/>
                <a:cs typeface="Arial" panose="020B0604020202020204" pitchFamily="34" charset="0"/>
              </a:rPr>
              <a:t>2</a:t>
            </a:r>
            <a:r>
              <a:rPr lang="en-US" sz="4620" b="1" dirty="0">
                <a:solidFill>
                  <a:schemeClr val="bg1"/>
                </a:solidFill>
                <a:latin typeface="Arial" panose="020B0604020202020204" pitchFamily="34" charset="0"/>
                <a:cs typeface="Arial" panose="020B0604020202020204" pitchFamily="34" charset="0"/>
              </a:rPr>
              <a:t>, …</a:t>
            </a:r>
          </a:p>
          <a:p>
            <a:pPr algn="ctr"/>
            <a:r>
              <a:rPr lang="en-US" sz="3360" b="1" dirty="0">
                <a:solidFill>
                  <a:schemeClr val="bg1"/>
                </a:solidFill>
                <a:latin typeface="Arial" panose="020B0604020202020204" pitchFamily="34" charset="0"/>
                <a:cs typeface="Arial" panose="020B0604020202020204" pitchFamily="34" charset="0"/>
              </a:rPr>
              <a:t>1 MSU-DOE Plant Research Lab, Michigan State University, East Lansing, Michigan; 2 External Affiliation</a:t>
            </a:r>
          </a:p>
          <a:p>
            <a:pPr algn="ctr"/>
            <a:endParaRPr lang="en-US" sz="4620" b="1" dirty="0">
              <a:solidFill>
                <a:schemeClr val="bg1"/>
              </a:solidFill>
              <a:latin typeface="Arial" panose="020B0604020202020204" pitchFamily="34" charset="0"/>
              <a:cs typeface="Arial" panose="020B0604020202020204" pitchFamily="34" charset="0"/>
            </a:endParaRPr>
          </a:p>
        </p:txBody>
      </p:sp>
      <p:grpSp>
        <p:nvGrpSpPr>
          <p:cNvPr id="34" name="Group 33">
            <a:extLst>
              <a:ext uri="{FF2B5EF4-FFF2-40B4-BE49-F238E27FC236}">
                <a16:creationId xmlns:a16="http://schemas.microsoft.com/office/drawing/2014/main" id="{C53AC0D2-D42E-9360-2AC4-78E21BCA533E}"/>
              </a:ext>
            </a:extLst>
          </p:cNvPr>
          <p:cNvGrpSpPr/>
          <p:nvPr/>
        </p:nvGrpSpPr>
        <p:grpSpPr>
          <a:xfrm>
            <a:off x="19720467" y="6995727"/>
            <a:ext cx="17460786" cy="1278667"/>
            <a:chOff x="1063404" y="17709134"/>
            <a:chExt cx="17460786" cy="1278667"/>
          </a:xfrm>
        </p:grpSpPr>
        <p:sp>
          <p:nvSpPr>
            <p:cNvPr id="35" name="Rectangle 34">
              <a:extLst>
                <a:ext uri="{FF2B5EF4-FFF2-40B4-BE49-F238E27FC236}">
                  <a16:creationId xmlns:a16="http://schemas.microsoft.com/office/drawing/2014/main" id="{08B30D0F-5C87-C98F-E87A-5F4155530022}"/>
                </a:ext>
              </a:extLst>
            </p:cNvPr>
            <p:cNvSpPr/>
            <p:nvPr/>
          </p:nvSpPr>
          <p:spPr>
            <a:xfrm>
              <a:off x="1063404" y="17715083"/>
              <a:ext cx="17460786" cy="1272718"/>
            </a:xfrm>
            <a:prstGeom prst="rect">
              <a:avLst/>
            </a:prstGeom>
            <a:solidFill>
              <a:srgbClr val="235E5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dirty="0"/>
            </a:p>
          </p:txBody>
        </p:sp>
        <p:sp>
          <p:nvSpPr>
            <p:cNvPr id="36" name="Rectangle 35">
              <a:extLst>
                <a:ext uri="{FF2B5EF4-FFF2-40B4-BE49-F238E27FC236}">
                  <a16:creationId xmlns:a16="http://schemas.microsoft.com/office/drawing/2014/main" id="{2FA13CD6-92B9-8B01-BB37-858E1AEDFF0A}"/>
                </a:ext>
              </a:extLst>
            </p:cNvPr>
            <p:cNvSpPr/>
            <p:nvPr/>
          </p:nvSpPr>
          <p:spPr>
            <a:xfrm>
              <a:off x="1305465" y="17709134"/>
              <a:ext cx="130345" cy="1272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dirty="0">
                <a:noFill/>
              </a:endParaRPr>
            </a:p>
          </p:txBody>
        </p:sp>
      </p:grpSp>
      <p:sp>
        <p:nvSpPr>
          <p:cNvPr id="37" name="TextBox 36">
            <a:extLst>
              <a:ext uri="{FF2B5EF4-FFF2-40B4-BE49-F238E27FC236}">
                <a16:creationId xmlns:a16="http://schemas.microsoft.com/office/drawing/2014/main" id="{07CDFC5E-0725-7BBB-E036-F644B26BF994}"/>
              </a:ext>
            </a:extLst>
          </p:cNvPr>
          <p:cNvSpPr txBox="1"/>
          <p:nvPr/>
        </p:nvSpPr>
        <p:spPr>
          <a:xfrm>
            <a:off x="20334934" y="7121606"/>
            <a:ext cx="15597024" cy="1061829"/>
          </a:xfrm>
          <a:prstGeom prst="rect">
            <a:avLst/>
          </a:prstGeom>
          <a:noFill/>
        </p:spPr>
        <p:txBody>
          <a:bodyPr wrap="square" rtlCol="0">
            <a:spAutoFit/>
          </a:bodyPr>
          <a:lstStyle/>
          <a:p>
            <a:pPr algn="ctr"/>
            <a:r>
              <a:rPr lang="en-US" sz="6300" b="1" dirty="0">
                <a:solidFill>
                  <a:schemeClr val="bg1"/>
                </a:solidFill>
                <a:latin typeface="Arial" panose="020B0604020202020204" pitchFamily="34" charset="0"/>
                <a:cs typeface="Arial" panose="020B0604020202020204" pitchFamily="34" charset="0"/>
              </a:rPr>
              <a:t>Results / Highlights</a:t>
            </a:r>
          </a:p>
        </p:txBody>
      </p:sp>
      <p:sp>
        <p:nvSpPr>
          <p:cNvPr id="38" name="Rectangle 37">
            <a:extLst>
              <a:ext uri="{FF2B5EF4-FFF2-40B4-BE49-F238E27FC236}">
                <a16:creationId xmlns:a16="http://schemas.microsoft.com/office/drawing/2014/main" id="{02548272-A357-DABF-27A4-7B365200093B}"/>
              </a:ext>
            </a:extLst>
          </p:cNvPr>
          <p:cNvSpPr/>
          <p:nvPr/>
        </p:nvSpPr>
        <p:spPr>
          <a:xfrm>
            <a:off x="20229144" y="20950212"/>
            <a:ext cx="7725078" cy="4846582"/>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7560" dirty="0">
                <a:solidFill>
                  <a:schemeClr val="tx1"/>
                </a:solidFill>
                <a:latin typeface="Arial" panose="020B0604020202020204" pitchFamily="34" charset="0"/>
                <a:cs typeface="Arial" panose="020B0604020202020204" pitchFamily="34" charset="0"/>
              </a:rPr>
              <a:t>Image </a:t>
            </a:r>
          </a:p>
          <a:p>
            <a:pPr algn="ctr"/>
            <a:r>
              <a:rPr lang="en-US" sz="7560" dirty="0">
                <a:solidFill>
                  <a:schemeClr val="tx1"/>
                </a:solidFill>
                <a:latin typeface="Arial" panose="020B0604020202020204" pitchFamily="34" charset="0"/>
                <a:cs typeface="Arial" panose="020B0604020202020204" pitchFamily="34" charset="0"/>
              </a:rPr>
              <a:t>Placeholder</a:t>
            </a:r>
          </a:p>
        </p:txBody>
      </p:sp>
      <p:sp>
        <p:nvSpPr>
          <p:cNvPr id="40" name="Rectangle 39">
            <a:extLst>
              <a:ext uri="{FF2B5EF4-FFF2-40B4-BE49-F238E27FC236}">
                <a16:creationId xmlns:a16="http://schemas.microsoft.com/office/drawing/2014/main" id="{B321736F-BC43-32A9-C889-D36140802414}"/>
              </a:ext>
            </a:extLst>
          </p:cNvPr>
          <p:cNvSpPr/>
          <p:nvPr/>
        </p:nvSpPr>
        <p:spPr>
          <a:xfrm>
            <a:off x="20229144" y="26421853"/>
            <a:ext cx="7725078" cy="484658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7560" dirty="0">
                <a:solidFill>
                  <a:schemeClr val="tx1"/>
                </a:solidFill>
                <a:latin typeface="Arial" panose="020B0604020202020204" pitchFamily="34" charset="0"/>
                <a:cs typeface="Arial" panose="020B0604020202020204" pitchFamily="34" charset="0"/>
              </a:rPr>
              <a:t>Image </a:t>
            </a:r>
          </a:p>
          <a:p>
            <a:pPr algn="ctr"/>
            <a:r>
              <a:rPr lang="en-US" sz="7560" dirty="0">
                <a:solidFill>
                  <a:schemeClr val="tx1"/>
                </a:solidFill>
                <a:latin typeface="Arial" panose="020B0604020202020204" pitchFamily="34" charset="0"/>
                <a:cs typeface="Arial" panose="020B0604020202020204" pitchFamily="34" charset="0"/>
              </a:rPr>
              <a:t>Placeholder</a:t>
            </a:r>
          </a:p>
        </p:txBody>
      </p:sp>
      <p:sp>
        <p:nvSpPr>
          <p:cNvPr id="42" name="TextBox 41">
            <a:extLst>
              <a:ext uri="{FF2B5EF4-FFF2-40B4-BE49-F238E27FC236}">
                <a16:creationId xmlns:a16="http://schemas.microsoft.com/office/drawing/2014/main" id="{FC3D364F-2CA2-0AC8-1102-E5D60B4B61B7}"/>
              </a:ext>
            </a:extLst>
          </p:cNvPr>
          <p:cNvSpPr txBox="1"/>
          <p:nvPr/>
        </p:nvSpPr>
        <p:spPr>
          <a:xfrm>
            <a:off x="1600200" y="8689145"/>
            <a:ext cx="16740051" cy="4053738"/>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1564C83A-DD22-7CE3-646D-6CED0029EF80}"/>
              </a:ext>
            </a:extLst>
          </p:cNvPr>
          <p:cNvSpPr txBox="1"/>
          <p:nvPr/>
        </p:nvSpPr>
        <p:spPr>
          <a:xfrm>
            <a:off x="1600200" y="19013731"/>
            <a:ext cx="16740051" cy="4053738"/>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p:txBody>
      </p:sp>
      <p:sp>
        <p:nvSpPr>
          <p:cNvPr id="44" name="TextBox 43">
            <a:extLst>
              <a:ext uri="{FF2B5EF4-FFF2-40B4-BE49-F238E27FC236}">
                <a16:creationId xmlns:a16="http://schemas.microsoft.com/office/drawing/2014/main" id="{D506EEED-912D-5B01-FFC2-A98178B498E0}"/>
              </a:ext>
            </a:extLst>
          </p:cNvPr>
          <p:cNvSpPr txBox="1"/>
          <p:nvPr/>
        </p:nvSpPr>
        <p:spPr>
          <a:xfrm>
            <a:off x="20092873" y="8766162"/>
            <a:ext cx="16740052" cy="11324960"/>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p:txBody>
      </p:sp>
      <p:sp>
        <p:nvSpPr>
          <p:cNvPr id="50" name="TextBox 49">
            <a:extLst>
              <a:ext uri="{FF2B5EF4-FFF2-40B4-BE49-F238E27FC236}">
                <a16:creationId xmlns:a16="http://schemas.microsoft.com/office/drawing/2014/main" id="{0ACEB2BE-8127-027E-C42A-920F8F19AE65}"/>
              </a:ext>
            </a:extLst>
          </p:cNvPr>
          <p:cNvSpPr txBox="1"/>
          <p:nvPr/>
        </p:nvSpPr>
        <p:spPr>
          <a:xfrm>
            <a:off x="28279520" y="21403630"/>
            <a:ext cx="8341701" cy="2437975"/>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Please add interpretations or a legend to this image for clarity.</a:t>
            </a:r>
          </a:p>
          <a:p>
            <a:pPr>
              <a:lnSpc>
                <a:spcPct val="150000"/>
              </a:lnSpc>
            </a:pPr>
            <a:endParaRPr lang="en-US" sz="3500" dirty="0">
              <a:latin typeface="Arial" panose="020B0604020202020204" pitchFamily="34" charset="0"/>
              <a:cs typeface="Arial" panose="020B0604020202020204" pitchFamily="34" charset="0"/>
            </a:endParaRPr>
          </a:p>
        </p:txBody>
      </p:sp>
      <p:sp>
        <p:nvSpPr>
          <p:cNvPr id="51" name="Rectangle 50">
            <a:extLst>
              <a:ext uri="{FF2B5EF4-FFF2-40B4-BE49-F238E27FC236}">
                <a16:creationId xmlns:a16="http://schemas.microsoft.com/office/drawing/2014/main" id="{AF630198-2410-54F0-BA33-1A273DE49294}"/>
              </a:ext>
            </a:extLst>
          </p:cNvPr>
          <p:cNvSpPr/>
          <p:nvPr/>
        </p:nvSpPr>
        <p:spPr>
          <a:xfrm>
            <a:off x="27954222" y="20950212"/>
            <a:ext cx="8455294" cy="305420"/>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96088BC8-C894-1F0E-1FBD-1831835E2D39}"/>
              </a:ext>
            </a:extLst>
          </p:cNvPr>
          <p:cNvSpPr txBox="1"/>
          <p:nvPr/>
        </p:nvSpPr>
        <p:spPr>
          <a:xfrm>
            <a:off x="28396887" y="27066066"/>
            <a:ext cx="8341701" cy="2437975"/>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Please add interpretations or a legend to this image for clarity.</a:t>
            </a:r>
          </a:p>
          <a:p>
            <a:pPr>
              <a:lnSpc>
                <a:spcPct val="150000"/>
              </a:lnSpc>
            </a:pPr>
            <a:endParaRPr lang="en-US" sz="3500"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AC437770-DB1B-EBD3-667F-0197D49CE0EE}"/>
              </a:ext>
            </a:extLst>
          </p:cNvPr>
          <p:cNvSpPr/>
          <p:nvPr/>
        </p:nvSpPr>
        <p:spPr>
          <a:xfrm>
            <a:off x="27954221" y="26430549"/>
            <a:ext cx="8455294" cy="3054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91DE7BAC-D04C-86E0-2ADA-6A6C457FAB0A}"/>
              </a:ext>
            </a:extLst>
          </p:cNvPr>
          <p:cNvSpPr/>
          <p:nvPr/>
        </p:nvSpPr>
        <p:spPr>
          <a:xfrm>
            <a:off x="1624205" y="22685986"/>
            <a:ext cx="7725078" cy="8763301"/>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7560" dirty="0">
                <a:solidFill>
                  <a:schemeClr val="tx1"/>
                </a:solidFill>
                <a:latin typeface="Arial" panose="020B0604020202020204" pitchFamily="34" charset="0"/>
                <a:cs typeface="Arial" panose="020B0604020202020204" pitchFamily="34" charset="0"/>
              </a:rPr>
              <a:t>Image </a:t>
            </a:r>
          </a:p>
          <a:p>
            <a:pPr algn="ctr"/>
            <a:r>
              <a:rPr lang="en-US" sz="7560" dirty="0">
                <a:solidFill>
                  <a:schemeClr val="tx1"/>
                </a:solidFill>
                <a:latin typeface="Arial" panose="020B0604020202020204" pitchFamily="34" charset="0"/>
                <a:cs typeface="Arial" panose="020B0604020202020204" pitchFamily="34" charset="0"/>
              </a:rPr>
              <a:t>Placeholder</a:t>
            </a:r>
          </a:p>
        </p:txBody>
      </p:sp>
      <p:sp>
        <p:nvSpPr>
          <p:cNvPr id="10" name="Rectangle 9">
            <a:extLst>
              <a:ext uri="{FF2B5EF4-FFF2-40B4-BE49-F238E27FC236}">
                <a16:creationId xmlns:a16="http://schemas.microsoft.com/office/drawing/2014/main" id="{A102DDE9-CBDC-5FED-FDD0-0C31FD33D147}"/>
              </a:ext>
            </a:extLst>
          </p:cNvPr>
          <p:cNvSpPr/>
          <p:nvPr/>
        </p:nvSpPr>
        <p:spPr>
          <a:xfrm>
            <a:off x="9349282" y="22678340"/>
            <a:ext cx="8666999" cy="313067"/>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CC33C3F7-897E-A179-1DBE-B3253A76528B}"/>
              </a:ext>
            </a:extLst>
          </p:cNvPr>
          <p:cNvSpPr txBox="1"/>
          <p:nvPr/>
        </p:nvSpPr>
        <p:spPr>
          <a:xfrm>
            <a:off x="9674581" y="23057520"/>
            <a:ext cx="8341701" cy="2437975"/>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Please add interpretations or a legend to this image for clarity.</a:t>
            </a:r>
          </a:p>
          <a:p>
            <a:pPr>
              <a:lnSpc>
                <a:spcPct val="150000"/>
              </a:lnSpc>
            </a:pPr>
            <a:endParaRPr lang="en-US" sz="3500" dirty="0">
              <a:latin typeface="Arial" panose="020B0604020202020204" pitchFamily="34" charset="0"/>
              <a:cs typeface="Arial" panose="020B0604020202020204" pitchFamily="34" charset="0"/>
            </a:endParaRPr>
          </a:p>
        </p:txBody>
      </p:sp>
      <p:graphicFrame>
        <p:nvGraphicFramePr>
          <p:cNvPr id="13" name="Chart 12">
            <a:extLst>
              <a:ext uri="{FF2B5EF4-FFF2-40B4-BE49-F238E27FC236}">
                <a16:creationId xmlns:a16="http://schemas.microsoft.com/office/drawing/2014/main" id="{8E5928CB-4637-38BE-8EB4-10B7A7B5FD08}"/>
              </a:ext>
            </a:extLst>
          </p:cNvPr>
          <p:cNvGraphicFramePr/>
          <p:nvPr>
            <p:extLst>
              <p:ext uri="{D42A27DB-BD31-4B8C-83A1-F6EECF244321}">
                <p14:modId xmlns:p14="http://schemas.microsoft.com/office/powerpoint/2010/main" val="3491226350"/>
              </p:ext>
            </p:extLst>
          </p:nvPr>
        </p:nvGraphicFramePr>
        <p:xfrm>
          <a:off x="1995284" y="12179607"/>
          <a:ext cx="9481133" cy="47400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a:extLst>
              <a:ext uri="{FF2B5EF4-FFF2-40B4-BE49-F238E27FC236}">
                <a16:creationId xmlns:a16="http://schemas.microsoft.com/office/drawing/2014/main" id="{92D6C563-01D8-A3A0-E4C0-1A1E1775CE5B}"/>
              </a:ext>
            </a:extLst>
          </p:cNvPr>
          <p:cNvGraphicFramePr/>
          <p:nvPr>
            <p:extLst>
              <p:ext uri="{D42A27DB-BD31-4B8C-83A1-F6EECF244321}">
                <p14:modId xmlns:p14="http://schemas.microsoft.com/office/powerpoint/2010/main" val="3867303504"/>
              </p:ext>
            </p:extLst>
          </p:nvPr>
        </p:nvGraphicFramePr>
        <p:xfrm>
          <a:off x="11043268" y="12391068"/>
          <a:ext cx="7296983" cy="4376020"/>
        </p:xfrm>
        <a:graphic>
          <a:graphicData uri="http://schemas.openxmlformats.org/drawingml/2006/chart">
            <c:chart xmlns:c="http://schemas.openxmlformats.org/drawingml/2006/chart" xmlns:r="http://schemas.openxmlformats.org/officeDocument/2006/relationships" r:id="rId4"/>
          </a:graphicData>
        </a:graphic>
      </p:graphicFrame>
      <p:sp>
        <p:nvSpPr>
          <p:cNvPr id="11" name="Rectangle 435">
            <a:extLst>
              <a:ext uri="{FF2B5EF4-FFF2-40B4-BE49-F238E27FC236}">
                <a16:creationId xmlns:a16="http://schemas.microsoft.com/office/drawing/2014/main" id="{B78CCF66-FA5B-471C-F2AD-B48872DBFADB}"/>
              </a:ext>
            </a:extLst>
          </p:cNvPr>
          <p:cNvSpPr>
            <a:spLocks noChangeArrowheads="1"/>
          </p:cNvSpPr>
          <p:nvPr/>
        </p:nvSpPr>
        <p:spPr bwMode="auto">
          <a:xfrm>
            <a:off x="1600200" y="1549920"/>
            <a:ext cx="34118550" cy="1862686"/>
          </a:xfrm>
          <a:prstGeom prst="rect">
            <a:avLst/>
          </a:prstGeom>
          <a:noFill/>
          <a:ln>
            <a:noFill/>
          </a:ln>
          <a:effectLst/>
        </p:spPr>
        <p:txBody>
          <a:bodyPr wrap="square" lIns="625476" tIns="312736" rIns="625476" bIns="312736">
            <a:spAutoFit/>
          </a:bodyPr>
          <a:lstStyle/>
          <a:p>
            <a:pPr algn="ctr" defTabSz="497036">
              <a:defRPr/>
            </a:pPr>
            <a:r>
              <a:rPr lang="en-US" sz="8000" b="1" dirty="0">
                <a:solidFill>
                  <a:schemeClr val="bg1"/>
                </a:solidFill>
                <a:latin typeface="Arial" panose="020B0604020202020204" pitchFamily="34" charset="0"/>
                <a:cs typeface="Arial" panose="020B0604020202020204" pitchFamily="34" charset="0"/>
              </a:rPr>
              <a:t>EXAMPLE PAGE</a:t>
            </a:r>
          </a:p>
        </p:txBody>
      </p:sp>
      <p:pic>
        <p:nvPicPr>
          <p:cNvPr id="25" name="Picture 24" descr="A white text on a black background&#10;&#10;AI-generated content may be incorrect.">
            <a:extLst>
              <a:ext uri="{FF2B5EF4-FFF2-40B4-BE49-F238E27FC236}">
                <a16:creationId xmlns:a16="http://schemas.microsoft.com/office/drawing/2014/main" id="{4ABFB288-B473-9689-B463-D03EF63057EB}"/>
              </a:ext>
            </a:extLst>
          </p:cNvPr>
          <p:cNvPicPr>
            <a:picLocks noChangeAspect="1"/>
          </p:cNvPicPr>
          <p:nvPr/>
        </p:nvPicPr>
        <p:blipFill>
          <a:blip r:embed="rId5"/>
          <a:stretch>
            <a:fillRect/>
          </a:stretch>
        </p:blipFill>
        <p:spPr>
          <a:xfrm>
            <a:off x="95250" y="89208"/>
            <a:ext cx="5792272" cy="2331219"/>
          </a:xfrm>
          <a:prstGeom prst="rect">
            <a:avLst/>
          </a:prstGeom>
        </p:spPr>
      </p:pic>
    </p:spTree>
    <p:extLst>
      <p:ext uri="{BB962C8B-B14F-4D97-AF65-F5344CB8AC3E}">
        <p14:creationId xmlns:p14="http://schemas.microsoft.com/office/powerpoint/2010/main" val="3828079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0652F-116A-06F2-F40F-4D0806A220B9}"/>
            </a:ext>
          </a:extLst>
        </p:cNvPr>
        <p:cNvGrpSpPr/>
        <p:nvPr/>
      </p:nvGrpSpPr>
      <p:grpSpPr>
        <a:xfrm>
          <a:off x="0" y="0"/>
          <a:ext cx="0" cy="0"/>
          <a:chOff x="0" y="0"/>
          <a:chExt cx="0" cy="0"/>
        </a:xfrm>
      </p:grpSpPr>
      <p:grpSp>
        <p:nvGrpSpPr>
          <p:cNvPr id="46" name="Group 45">
            <a:extLst>
              <a:ext uri="{FF2B5EF4-FFF2-40B4-BE49-F238E27FC236}">
                <a16:creationId xmlns:a16="http://schemas.microsoft.com/office/drawing/2014/main" id="{2320F56A-8A19-6FF5-96E1-61E6605D99B2}"/>
              </a:ext>
            </a:extLst>
          </p:cNvPr>
          <p:cNvGrpSpPr/>
          <p:nvPr/>
        </p:nvGrpSpPr>
        <p:grpSpPr>
          <a:xfrm>
            <a:off x="0" y="-103399"/>
            <a:ext cx="38404799" cy="4861932"/>
            <a:chOff x="0" y="-148290"/>
            <a:chExt cx="38404800" cy="5052694"/>
          </a:xfrm>
          <a:solidFill>
            <a:srgbClr val="174439"/>
          </a:solidFill>
        </p:grpSpPr>
        <p:sp>
          <p:nvSpPr>
            <p:cNvPr id="52" name="Rectangle 51">
              <a:extLst>
                <a:ext uri="{FF2B5EF4-FFF2-40B4-BE49-F238E27FC236}">
                  <a16:creationId xmlns:a16="http://schemas.microsoft.com/office/drawing/2014/main" id="{F8574A56-6813-8BA2-FFDB-B4DEE3EB2442}"/>
                </a:ext>
              </a:extLst>
            </p:cNvPr>
            <p:cNvSpPr/>
            <p:nvPr/>
          </p:nvSpPr>
          <p:spPr>
            <a:xfrm>
              <a:off x="0" y="-148290"/>
              <a:ext cx="38404800" cy="49507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pic>
          <p:nvPicPr>
            <p:cNvPr id="48" name="Picture 47" descr="A green leaves on a black background&#10;&#10;AI-generated content may be incorrect.">
              <a:extLst>
                <a:ext uri="{FF2B5EF4-FFF2-40B4-BE49-F238E27FC236}">
                  <a16:creationId xmlns:a16="http://schemas.microsoft.com/office/drawing/2014/main" id="{CB8558D4-93C6-C893-870F-E41AFE0269EB}"/>
                </a:ext>
              </a:extLst>
            </p:cNvPr>
            <p:cNvPicPr>
              <a:picLocks noChangeAspect="1"/>
            </p:cNvPicPr>
            <p:nvPr/>
          </p:nvPicPr>
          <p:blipFill>
            <a:blip r:embed="rId2"/>
            <a:stretch>
              <a:fillRect/>
            </a:stretch>
          </p:blipFill>
          <p:spPr>
            <a:xfrm>
              <a:off x="95250" y="2647875"/>
              <a:ext cx="4745691" cy="2256529"/>
            </a:xfrm>
            <a:prstGeom prst="rect">
              <a:avLst/>
            </a:prstGeom>
            <a:grpFill/>
          </p:spPr>
        </p:pic>
        <p:pic>
          <p:nvPicPr>
            <p:cNvPr id="49" name="Picture 48" descr="A green leaves on a black background&#10;&#10;AI-generated content may be incorrect.">
              <a:extLst>
                <a:ext uri="{FF2B5EF4-FFF2-40B4-BE49-F238E27FC236}">
                  <a16:creationId xmlns:a16="http://schemas.microsoft.com/office/drawing/2014/main" id="{A7BA3E39-0EE2-82D0-29C0-A17A934A65A5}"/>
                </a:ext>
              </a:extLst>
            </p:cNvPr>
            <p:cNvPicPr>
              <a:picLocks noChangeAspect="1"/>
            </p:cNvPicPr>
            <p:nvPr/>
          </p:nvPicPr>
          <p:blipFill>
            <a:blip r:embed="rId2"/>
            <a:stretch>
              <a:fillRect/>
            </a:stretch>
          </p:blipFill>
          <p:spPr>
            <a:xfrm>
              <a:off x="33127950" y="2365390"/>
              <a:ext cx="5181600" cy="2463801"/>
            </a:xfrm>
            <a:prstGeom prst="rect">
              <a:avLst/>
            </a:prstGeom>
            <a:grpFill/>
          </p:spPr>
        </p:pic>
      </p:grpSp>
      <p:grpSp>
        <p:nvGrpSpPr>
          <p:cNvPr id="32" name="Group 31">
            <a:extLst>
              <a:ext uri="{FF2B5EF4-FFF2-40B4-BE49-F238E27FC236}">
                <a16:creationId xmlns:a16="http://schemas.microsoft.com/office/drawing/2014/main" id="{5032B6FD-044B-C16E-1D56-B4E6036E07F9}"/>
              </a:ext>
            </a:extLst>
          </p:cNvPr>
          <p:cNvGrpSpPr/>
          <p:nvPr/>
        </p:nvGrpSpPr>
        <p:grpSpPr>
          <a:xfrm>
            <a:off x="1063404" y="7074561"/>
            <a:ext cx="17885322" cy="1272718"/>
            <a:chOff x="1063404" y="7074561"/>
            <a:chExt cx="17885322" cy="1272718"/>
          </a:xfrm>
        </p:grpSpPr>
        <p:sp>
          <p:nvSpPr>
            <p:cNvPr id="3" name="Rectangle 2">
              <a:extLst>
                <a:ext uri="{FF2B5EF4-FFF2-40B4-BE49-F238E27FC236}">
                  <a16:creationId xmlns:a16="http://schemas.microsoft.com/office/drawing/2014/main" id="{889018FC-C1F1-FA90-987C-99BDCA75CFA1}"/>
                </a:ext>
              </a:extLst>
            </p:cNvPr>
            <p:cNvSpPr/>
            <p:nvPr/>
          </p:nvSpPr>
          <p:spPr>
            <a:xfrm>
              <a:off x="1063404" y="7074561"/>
              <a:ext cx="17885322" cy="1272718"/>
            </a:xfrm>
            <a:prstGeom prst="rect">
              <a:avLst/>
            </a:prstGeom>
            <a:solidFill>
              <a:srgbClr val="235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30" name="Rectangle 29">
              <a:extLst>
                <a:ext uri="{FF2B5EF4-FFF2-40B4-BE49-F238E27FC236}">
                  <a16:creationId xmlns:a16="http://schemas.microsoft.com/office/drawing/2014/main" id="{1EC9A511-DAC5-B95B-3B11-CC99F79CE37E}"/>
                </a:ext>
              </a:extLst>
            </p:cNvPr>
            <p:cNvSpPr/>
            <p:nvPr/>
          </p:nvSpPr>
          <p:spPr>
            <a:xfrm>
              <a:off x="1305467" y="7074561"/>
              <a:ext cx="130345" cy="12727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grpSp>
      <p:sp>
        <p:nvSpPr>
          <p:cNvPr id="8" name="Rectangle 7">
            <a:extLst>
              <a:ext uri="{FF2B5EF4-FFF2-40B4-BE49-F238E27FC236}">
                <a16:creationId xmlns:a16="http://schemas.microsoft.com/office/drawing/2014/main" id="{283EA64D-2C86-C623-9410-2B85C31A5761}"/>
              </a:ext>
            </a:extLst>
          </p:cNvPr>
          <p:cNvSpPr/>
          <p:nvPr/>
        </p:nvSpPr>
        <p:spPr>
          <a:xfrm>
            <a:off x="1063403" y="8347279"/>
            <a:ext cx="17885322" cy="23785929"/>
          </a:xfrm>
          <a:prstGeom prst="rect">
            <a:avLst/>
          </a:prstGeom>
          <a:solidFill>
            <a:srgbClr val="E6E8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sz="7560" dirty="0">
              <a:solidFill>
                <a:schemeClr val="tx1"/>
              </a:solidFill>
            </a:endParaRPr>
          </a:p>
        </p:txBody>
      </p:sp>
      <p:sp>
        <p:nvSpPr>
          <p:cNvPr id="4" name="Text Placeholder 3">
            <a:extLst>
              <a:ext uri="{FF2B5EF4-FFF2-40B4-BE49-F238E27FC236}">
                <a16:creationId xmlns:a16="http://schemas.microsoft.com/office/drawing/2014/main" id="{BF77B071-43AC-9B33-4ED7-A3BDEC1C18AF}"/>
              </a:ext>
            </a:extLst>
          </p:cNvPr>
          <p:cNvSpPr txBox="1">
            <a:spLocks/>
          </p:cNvSpPr>
          <p:nvPr/>
        </p:nvSpPr>
        <p:spPr>
          <a:xfrm>
            <a:off x="2560321" y="15925800"/>
            <a:ext cx="33849195" cy="1402363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0150" indent="-1200150">
              <a:spcBef>
                <a:spcPts val="315"/>
              </a:spcBef>
              <a:buFont typeface="+mj-lt"/>
              <a:buAutoNum type="arabicPeriod"/>
            </a:pPr>
            <a:endParaRPr lang="en-US" sz="5040" dirty="0">
              <a:cs typeface="Arial"/>
            </a:endParaRPr>
          </a:p>
        </p:txBody>
      </p:sp>
      <p:sp>
        <p:nvSpPr>
          <p:cNvPr id="5" name="TextBox 4">
            <a:extLst>
              <a:ext uri="{FF2B5EF4-FFF2-40B4-BE49-F238E27FC236}">
                <a16:creationId xmlns:a16="http://schemas.microsoft.com/office/drawing/2014/main" id="{3E5A86F0-992F-9431-993D-E2046BDF5F0F}"/>
              </a:ext>
            </a:extLst>
          </p:cNvPr>
          <p:cNvSpPr txBox="1"/>
          <p:nvPr/>
        </p:nvSpPr>
        <p:spPr>
          <a:xfrm>
            <a:off x="2207553" y="7235098"/>
            <a:ext cx="15597024" cy="1061829"/>
          </a:xfrm>
          <a:prstGeom prst="rect">
            <a:avLst/>
          </a:prstGeom>
          <a:noFill/>
        </p:spPr>
        <p:txBody>
          <a:bodyPr wrap="square" rtlCol="0">
            <a:spAutoFit/>
          </a:bodyPr>
          <a:lstStyle/>
          <a:p>
            <a:pPr algn="ctr"/>
            <a:r>
              <a:rPr lang="en-US" sz="6300" b="1" dirty="0">
                <a:solidFill>
                  <a:schemeClr val="bg1"/>
                </a:solidFill>
                <a:latin typeface="Arial" panose="020B0604020202020204" pitchFamily="34" charset="0"/>
                <a:cs typeface="Arial" panose="020B0604020202020204" pitchFamily="34" charset="0"/>
              </a:rPr>
              <a:t>Section 1</a:t>
            </a:r>
          </a:p>
        </p:txBody>
      </p:sp>
      <p:sp>
        <p:nvSpPr>
          <p:cNvPr id="15" name="Rectangle 14">
            <a:extLst>
              <a:ext uri="{FF2B5EF4-FFF2-40B4-BE49-F238E27FC236}">
                <a16:creationId xmlns:a16="http://schemas.microsoft.com/office/drawing/2014/main" id="{BDBFC88B-5706-D944-ED7A-F3420DC9B853}"/>
              </a:ext>
            </a:extLst>
          </p:cNvPr>
          <p:cNvSpPr/>
          <p:nvPr/>
        </p:nvSpPr>
        <p:spPr>
          <a:xfrm>
            <a:off x="0" y="4554392"/>
            <a:ext cx="38404800" cy="2300615"/>
          </a:xfrm>
          <a:prstGeom prst="rect">
            <a:avLst/>
          </a:prstGeom>
          <a:solidFill>
            <a:srgbClr val="9BBF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23" name="Rectangle 22">
            <a:extLst>
              <a:ext uri="{FF2B5EF4-FFF2-40B4-BE49-F238E27FC236}">
                <a16:creationId xmlns:a16="http://schemas.microsoft.com/office/drawing/2014/main" id="{37D0E62D-593B-13BA-FB78-414FFC897E0B}"/>
              </a:ext>
            </a:extLst>
          </p:cNvPr>
          <p:cNvSpPr/>
          <p:nvPr/>
        </p:nvSpPr>
        <p:spPr>
          <a:xfrm>
            <a:off x="19720463" y="8211997"/>
            <a:ext cx="17460787" cy="23921212"/>
          </a:xfrm>
          <a:prstGeom prst="rect">
            <a:avLst/>
          </a:prstGeom>
          <a:solidFill>
            <a:srgbClr val="E6E8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sz="7560" dirty="0">
              <a:solidFill>
                <a:schemeClr val="tx1"/>
              </a:solidFill>
            </a:endParaRPr>
          </a:p>
        </p:txBody>
      </p:sp>
      <p:sp>
        <p:nvSpPr>
          <p:cNvPr id="26" name="TextBox 25">
            <a:extLst>
              <a:ext uri="{FF2B5EF4-FFF2-40B4-BE49-F238E27FC236}">
                <a16:creationId xmlns:a16="http://schemas.microsoft.com/office/drawing/2014/main" id="{6D514CB3-150A-967B-9EDF-371D617718BA}"/>
              </a:ext>
            </a:extLst>
          </p:cNvPr>
          <p:cNvSpPr txBox="1"/>
          <p:nvPr/>
        </p:nvSpPr>
        <p:spPr>
          <a:xfrm>
            <a:off x="850286" y="4990576"/>
            <a:ext cx="36117850" cy="2031325"/>
          </a:xfrm>
          <a:prstGeom prst="rect">
            <a:avLst/>
          </a:prstGeom>
          <a:noFill/>
        </p:spPr>
        <p:txBody>
          <a:bodyPr wrap="square" rtlCol="0">
            <a:spAutoFit/>
          </a:bodyPr>
          <a:lstStyle/>
          <a:p>
            <a:pPr algn="ctr"/>
            <a:r>
              <a:rPr lang="en-US" sz="4620" b="1" dirty="0">
                <a:solidFill>
                  <a:schemeClr val="bg1"/>
                </a:solidFill>
                <a:latin typeface="Arial" panose="020B0604020202020204" pitchFamily="34" charset="0"/>
                <a:cs typeface="Arial" panose="020B0604020202020204" pitchFamily="34" charset="0"/>
              </a:rPr>
              <a:t>First Author First Name Last Name</a:t>
            </a:r>
            <a:r>
              <a:rPr lang="en-US" sz="4620" b="1" baseline="30000" dirty="0">
                <a:solidFill>
                  <a:schemeClr val="bg1"/>
                </a:solidFill>
                <a:latin typeface="Arial" panose="020B0604020202020204" pitchFamily="34" charset="0"/>
                <a:cs typeface="Arial" panose="020B0604020202020204" pitchFamily="34" charset="0"/>
              </a:rPr>
              <a:t>1</a:t>
            </a:r>
            <a:r>
              <a:rPr lang="en-US" sz="4620" b="1" dirty="0">
                <a:solidFill>
                  <a:schemeClr val="bg1"/>
                </a:solidFill>
                <a:latin typeface="Arial" panose="020B0604020202020204" pitchFamily="34" charset="0"/>
                <a:cs typeface="Arial" panose="020B0604020202020204" pitchFamily="34" charset="0"/>
              </a:rPr>
              <a:t>, Second Author First Name Last Name</a:t>
            </a:r>
            <a:r>
              <a:rPr lang="en-US" sz="4620" b="1" baseline="30000" dirty="0">
                <a:solidFill>
                  <a:schemeClr val="bg1"/>
                </a:solidFill>
                <a:latin typeface="Arial" panose="020B0604020202020204" pitchFamily="34" charset="0"/>
                <a:cs typeface="Arial" panose="020B0604020202020204" pitchFamily="34" charset="0"/>
              </a:rPr>
              <a:t>1</a:t>
            </a:r>
            <a:r>
              <a:rPr lang="en-US" sz="4620" b="1" dirty="0">
                <a:solidFill>
                  <a:schemeClr val="bg1"/>
                </a:solidFill>
                <a:latin typeface="Arial" panose="020B0604020202020204" pitchFamily="34" charset="0"/>
                <a:cs typeface="Arial" panose="020B0604020202020204" pitchFamily="34" charset="0"/>
              </a:rPr>
              <a:t>, Third Author First Name Last Name</a:t>
            </a:r>
            <a:r>
              <a:rPr lang="en-US" sz="4620" b="1" baseline="30000" dirty="0">
                <a:solidFill>
                  <a:schemeClr val="bg1"/>
                </a:solidFill>
                <a:latin typeface="Arial" panose="020B0604020202020204" pitchFamily="34" charset="0"/>
                <a:cs typeface="Arial" panose="020B0604020202020204" pitchFamily="34" charset="0"/>
              </a:rPr>
              <a:t>2</a:t>
            </a:r>
            <a:r>
              <a:rPr lang="en-US" sz="4620" b="1" dirty="0">
                <a:solidFill>
                  <a:schemeClr val="bg1"/>
                </a:solidFill>
                <a:latin typeface="Arial" panose="020B0604020202020204" pitchFamily="34" charset="0"/>
                <a:cs typeface="Arial" panose="020B0604020202020204" pitchFamily="34" charset="0"/>
              </a:rPr>
              <a:t>, …</a:t>
            </a:r>
          </a:p>
          <a:p>
            <a:pPr algn="ctr"/>
            <a:r>
              <a:rPr lang="en-US" sz="3360" b="1" dirty="0">
                <a:solidFill>
                  <a:schemeClr val="bg1"/>
                </a:solidFill>
                <a:latin typeface="Arial" panose="020B0604020202020204" pitchFamily="34" charset="0"/>
                <a:cs typeface="Arial" panose="020B0604020202020204" pitchFamily="34" charset="0"/>
              </a:rPr>
              <a:t>1 MSU-DOE Plant Research Lab, Michigan State University, East Lansing, Michigan; 2 External Affiliation</a:t>
            </a:r>
          </a:p>
          <a:p>
            <a:pPr algn="ctr"/>
            <a:endParaRPr lang="en-US" sz="4620" b="1" dirty="0">
              <a:solidFill>
                <a:schemeClr val="bg1"/>
              </a:solidFill>
              <a:latin typeface="Arial" panose="020B0604020202020204" pitchFamily="34" charset="0"/>
              <a:cs typeface="Arial" panose="020B0604020202020204" pitchFamily="34" charset="0"/>
            </a:endParaRPr>
          </a:p>
        </p:txBody>
      </p:sp>
      <p:grpSp>
        <p:nvGrpSpPr>
          <p:cNvPr id="34" name="Group 33">
            <a:extLst>
              <a:ext uri="{FF2B5EF4-FFF2-40B4-BE49-F238E27FC236}">
                <a16:creationId xmlns:a16="http://schemas.microsoft.com/office/drawing/2014/main" id="{9F448FC8-E8E4-9532-721D-C5B2D9785506}"/>
              </a:ext>
            </a:extLst>
          </p:cNvPr>
          <p:cNvGrpSpPr/>
          <p:nvPr/>
        </p:nvGrpSpPr>
        <p:grpSpPr>
          <a:xfrm>
            <a:off x="19720467" y="6995727"/>
            <a:ext cx="17460786" cy="1278667"/>
            <a:chOff x="1063404" y="17709134"/>
            <a:chExt cx="17460786" cy="1278667"/>
          </a:xfrm>
        </p:grpSpPr>
        <p:sp>
          <p:nvSpPr>
            <p:cNvPr id="35" name="Rectangle 34">
              <a:extLst>
                <a:ext uri="{FF2B5EF4-FFF2-40B4-BE49-F238E27FC236}">
                  <a16:creationId xmlns:a16="http://schemas.microsoft.com/office/drawing/2014/main" id="{AF8296C6-F7F6-2511-8255-BB193F4B51D0}"/>
                </a:ext>
              </a:extLst>
            </p:cNvPr>
            <p:cNvSpPr/>
            <p:nvPr/>
          </p:nvSpPr>
          <p:spPr>
            <a:xfrm>
              <a:off x="1063404" y="17715083"/>
              <a:ext cx="17460786" cy="1272718"/>
            </a:xfrm>
            <a:prstGeom prst="rect">
              <a:avLst/>
            </a:prstGeom>
            <a:solidFill>
              <a:srgbClr val="235E5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dirty="0"/>
            </a:p>
          </p:txBody>
        </p:sp>
        <p:sp>
          <p:nvSpPr>
            <p:cNvPr id="36" name="Rectangle 35">
              <a:extLst>
                <a:ext uri="{FF2B5EF4-FFF2-40B4-BE49-F238E27FC236}">
                  <a16:creationId xmlns:a16="http://schemas.microsoft.com/office/drawing/2014/main" id="{5627B326-F0D2-B446-C4D4-96037290B2DD}"/>
                </a:ext>
              </a:extLst>
            </p:cNvPr>
            <p:cNvSpPr/>
            <p:nvPr/>
          </p:nvSpPr>
          <p:spPr>
            <a:xfrm>
              <a:off x="1305465" y="17709134"/>
              <a:ext cx="130345" cy="1272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dirty="0">
                <a:noFill/>
              </a:endParaRPr>
            </a:p>
          </p:txBody>
        </p:sp>
      </p:grpSp>
      <p:sp>
        <p:nvSpPr>
          <p:cNvPr id="37" name="TextBox 36">
            <a:extLst>
              <a:ext uri="{FF2B5EF4-FFF2-40B4-BE49-F238E27FC236}">
                <a16:creationId xmlns:a16="http://schemas.microsoft.com/office/drawing/2014/main" id="{1186C158-E898-A3FB-79CE-3A8DBCDC5B06}"/>
              </a:ext>
            </a:extLst>
          </p:cNvPr>
          <p:cNvSpPr txBox="1"/>
          <p:nvPr/>
        </p:nvSpPr>
        <p:spPr>
          <a:xfrm>
            <a:off x="20334934" y="7121606"/>
            <a:ext cx="15597024" cy="1061829"/>
          </a:xfrm>
          <a:prstGeom prst="rect">
            <a:avLst/>
          </a:prstGeom>
          <a:noFill/>
        </p:spPr>
        <p:txBody>
          <a:bodyPr wrap="square" rtlCol="0">
            <a:spAutoFit/>
          </a:bodyPr>
          <a:lstStyle/>
          <a:p>
            <a:pPr algn="ctr"/>
            <a:r>
              <a:rPr lang="en-US" sz="6300" b="1" dirty="0">
                <a:solidFill>
                  <a:schemeClr val="bg1"/>
                </a:solidFill>
                <a:latin typeface="Arial" panose="020B0604020202020204" pitchFamily="34" charset="0"/>
                <a:cs typeface="Arial" panose="020B0604020202020204" pitchFamily="34" charset="0"/>
              </a:rPr>
              <a:t>Section 2</a:t>
            </a:r>
          </a:p>
        </p:txBody>
      </p:sp>
      <p:sp>
        <p:nvSpPr>
          <p:cNvPr id="42" name="TextBox 41">
            <a:extLst>
              <a:ext uri="{FF2B5EF4-FFF2-40B4-BE49-F238E27FC236}">
                <a16:creationId xmlns:a16="http://schemas.microsoft.com/office/drawing/2014/main" id="{565EF81E-632D-E1FA-E463-BFB6B2CC5F45}"/>
              </a:ext>
            </a:extLst>
          </p:cNvPr>
          <p:cNvSpPr txBox="1"/>
          <p:nvPr/>
        </p:nvSpPr>
        <p:spPr>
          <a:xfrm>
            <a:off x="1600200" y="8689145"/>
            <a:ext cx="16740051" cy="4053738"/>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p:txBody>
      </p:sp>
      <p:sp>
        <p:nvSpPr>
          <p:cNvPr id="44" name="TextBox 43">
            <a:extLst>
              <a:ext uri="{FF2B5EF4-FFF2-40B4-BE49-F238E27FC236}">
                <a16:creationId xmlns:a16="http://schemas.microsoft.com/office/drawing/2014/main" id="{4BFB6644-DB9B-76D9-D8A2-8266C79E437F}"/>
              </a:ext>
            </a:extLst>
          </p:cNvPr>
          <p:cNvSpPr txBox="1"/>
          <p:nvPr/>
        </p:nvSpPr>
        <p:spPr>
          <a:xfrm>
            <a:off x="20092873" y="8766162"/>
            <a:ext cx="16740052" cy="11324960"/>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p:txBody>
      </p:sp>
      <p:sp>
        <p:nvSpPr>
          <p:cNvPr id="11" name="Rectangle 435">
            <a:extLst>
              <a:ext uri="{FF2B5EF4-FFF2-40B4-BE49-F238E27FC236}">
                <a16:creationId xmlns:a16="http://schemas.microsoft.com/office/drawing/2014/main" id="{14F891DE-C09F-DC52-090A-C3F9F972DA03}"/>
              </a:ext>
            </a:extLst>
          </p:cNvPr>
          <p:cNvSpPr>
            <a:spLocks noChangeArrowheads="1"/>
          </p:cNvSpPr>
          <p:nvPr/>
        </p:nvSpPr>
        <p:spPr bwMode="auto">
          <a:xfrm>
            <a:off x="1600200" y="1549920"/>
            <a:ext cx="34118550" cy="3093793"/>
          </a:xfrm>
          <a:prstGeom prst="rect">
            <a:avLst/>
          </a:prstGeom>
          <a:noFill/>
          <a:ln>
            <a:noFill/>
          </a:ln>
          <a:effectLst/>
        </p:spPr>
        <p:txBody>
          <a:bodyPr wrap="square" lIns="625476" tIns="312736" rIns="625476" bIns="312736">
            <a:spAutoFit/>
          </a:bodyPr>
          <a:lstStyle/>
          <a:p>
            <a:pPr algn="ctr" defTabSz="497036">
              <a:defRPr/>
            </a:pPr>
            <a:r>
              <a:rPr lang="en-US" sz="8000" b="1" dirty="0">
                <a:solidFill>
                  <a:schemeClr val="bg1"/>
                </a:solidFill>
                <a:latin typeface="Arial" panose="020B0604020202020204" pitchFamily="34" charset="0"/>
                <a:cs typeface="Arial" panose="020B0604020202020204" pitchFamily="34" charset="0"/>
              </a:rPr>
              <a:t>TITLE LINE ONE TITLE LINE ONE TITLE LINE ONE</a:t>
            </a:r>
          </a:p>
          <a:p>
            <a:pPr algn="ctr" defTabSz="497036">
              <a:defRPr/>
            </a:pPr>
            <a:r>
              <a:rPr lang="en-US" sz="8000" b="1" dirty="0">
                <a:solidFill>
                  <a:schemeClr val="bg1"/>
                </a:solidFill>
                <a:latin typeface="Arial" panose="020B0604020202020204" pitchFamily="34" charset="0"/>
                <a:cs typeface="Arial" panose="020B0604020202020204" pitchFamily="34" charset="0"/>
              </a:rPr>
              <a:t>TITLE LINE TWO</a:t>
            </a:r>
          </a:p>
        </p:txBody>
      </p:sp>
      <p:pic>
        <p:nvPicPr>
          <p:cNvPr id="2" name="Picture 1" descr="A white text on a black background&#10;&#10;AI-generated content may be incorrect.">
            <a:extLst>
              <a:ext uri="{FF2B5EF4-FFF2-40B4-BE49-F238E27FC236}">
                <a16:creationId xmlns:a16="http://schemas.microsoft.com/office/drawing/2014/main" id="{4B5111E3-3EA6-D29C-5313-6D31D973400A}"/>
              </a:ext>
            </a:extLst>
          </p:cNvPr>
          <p:cNvPicPr>
            <a:picLocks noChangeAspect="1"/>
          </p:cNvPicPr>
          <p:nvPr/>
        </p:nvPicPr>
        <p:blipFill>
          <a:blip r:embed="rId3"/>
          <a:stretch>
            <a:fillRect/>
          </a:stretch>
        </p:blipFill>
        <p:spPr>
          <a:xfrm>
            <a:off x="95250" y="89208"/>
            <a:ext cx="5792272" cy="2331219"/>
          </a:xfrm>
          <a:prstGeom prst="rect">
            <a:avLst/>
          </a:prstGeom>
        </p:spPr>
      </p:pic>
    </p:spTree>
    <p:extLst>
      <p:ext uri="{BB962C8B-B14F-4D97-AF65-F5344CB8AC3E}">
        <p14:creationId xmlns:p14="http://schemas.microsoft.com/office/powerpoint/2010/main" val="2298456359"/>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Metadata/LabelInfo.xml><?xml version="1.0" encoding="utf-8"?>
<clbl:labelList xmlns:clbl="http://schemas.microsoft.com/office/2020/mipLabelMetadata">
  <clbl:label id="{22177130-642f-41d9-9211-74237ad5687d}" enabled="0" method="" siteId="{22177130-642f-41d9-9211-74237ad5687d}" removed="1"/>
</clbl:labelList>
</file>

<file path=docProps/app.xml><?xml version="1.0" encoding="utf-8"?>
<Properties xmlns="http://schemas.openxmlformats.org/officeDocument/2006/extended-properties" xmlns:vt="http://schemas.openxmlformats.org/officeDocument/2006/docPropsVTypes">
  <Template>Office 2013 - 2022 Theme</Template>
  <TotalTime>3123</TotalTime>
  <Words>900</Words>
  <Application>Microsoft Office PowerPoint</Application>
  <PresentationFormat>Custom</PresentationFormat>
  <Paragraphs>64</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2013 - 2022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Headley, Kara</cp:lastModifiedBy>
  <cp:revision>40</cp:revision>
  <dcterms:created xsi:type="dcterms:W3CDTF">2019-04-09T17:32:30Z</dcterms:created>
  <dcterms:modified xsi:type="dcterms:W3CDTF">2025-09-08T20:36:53Z</dcterms:modified>
</cp:coreProperties>
</file>