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9" r:id="rId2"/>
    <p:sldId id="262" r:id="rId3"/>
    <p:sldId id="263" r:id="rId4"/>
  </p:sldIdLst>
  <p:sldSz cx="384048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D5B4"/>
    <a:srgbClr val="9FCBB8"/>
    <a:srgbClr val="9BBF4B"/>
    <a:srgbClr val="008934"/>
    <a:srgbClr val="174439"/>
    <a:srgbClr val="7CBC00"/>
    <a:srgbClr val="0A936A"/>
    <a:srgbClr val="97ADA3"/>
    <a:srgbClr val="104D38"/>
    <a:srgbClr val="6486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BBB936-1034-8F4D-9F0D-0F5C46B3ED32}" v="36" dt="2025-08-12T06:46:06.5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p:restoredTop sz="94680"/>
  </p:normalViewPr>
  <p:slideViewPr>
    <p:cSldViewPr snapToGrid="0" snapToObjects="1">
      <p:cViewPr varScale="1">
        <p:scale>
          <a:sx n="22" d="100"/>
          <a:sy n="22" d="100"/>
        </p:scale>
        <p:origin x="630"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slide" Target="slides/slide3.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heng, Qi" userId="7288eae4-ca20-4a43-91d4-9b0afa67f22d" providerId="ADAL" clId="{5AAE0CAA-16E9-5744-9354-C6D6D6B32543}"/>
    <pc:docChg chg="undo custSel modSld">
      <pc:chgData name="Zheng, Qi" userId="7288eae4-ca20-4a43-91d4-9b0afa67f22d" providerId="ADAL" clId="{5AAE0CAA-16E9-5744-9354-C6D6D6B32543}" dt="2025-07-21T15:31:10.435" v="1066" actId="20577"/>
      <pc:docMkLst>
        <pc:docMk/>
      </pc:docMkLst>
      <pc:sldChg chg="addSp delSp modSp mod">
        <pc:chgData name="Zheng, Qi" userId="7288eae4-ca20-4a43-91d4-9b0afa67f22d" providerId="ADAL" clId="{5AAE0CAA-16E9-5744-9354-C6D6D6B32543}" dt="2025-07-21T15:31:10.435" v="1066" actId="20577"/>
        <pc:sldMkLst>
          <pc:docMk/>
          <pc:sldMk cId="2081519173" sldId="259"/>
        </pc:sldMkLst>
        <pc:spChg chg="mod">
          <ac:chgData name="Zheng, Qi" userId="7288eae4-ca20-4a43-91d4-9b0afa67f22d" providerId="ADAL" clId="{5AAE0CAA-16E9-5744-9354-C6D6D6B32543}" dt="2025-07-21T15:31:10.435" v="1066" actId="20577"/>
          <ac:spMkLst>
            <pc:docMk/>
            <pc:sldMk cId="2081519173" sldId="259"/>
            <ac:spMk id="6" creationId="{CEC37333-F9A0-D694-7F5E-F987D0ED5E44}"/>
          </ac:spMkLst>
        </pc:spChg>
        <pc:spChg chg="mod">
          <ac:chgData name="Zheng, Qi" userId="7288eae4-ca20-4a43-91d4-9b0afa67f22d" providerId="ADAL" clId="{5AAE0CAA-16E9-5744-9354-C6D6D6B32543}" dt="2025-07-21T15:14:16.070" v="524" actId="2711"/>
          <ac:spMkLst>
            <pc:docMk/>
            <pc:sldMk cId="2081519173" sldId="259"/>
            <ac:spMk id="10" creationId="{D28E8259-D310-4AEB-4507-C795A144011E}"/>
          </ac:spMkLst>
        </pc:spChg>
        <pc:picChg chg="add mod">
          <ac:chgData name="Zheng, Qi" userId="7288eae4-ca20-4a43-91d4-9b0afa67f22d" providerId="ADAL" clId="{5AAE0CAA-16E9-5744-9354-C6D6D6B32543}" dt="2025-07-21T15:03:05.528" v="391" actId="1036"/>
          <ac:picMkLst>
            <pc:docMk/>
            <pc:sldMk cId="2081519173" sldId="259"/>
            <ac:picMk id="7" creationId="{895383E2-A4FC-EB3E-9BE2-567B5B638004}"/>
          </ac:picMkLst>
        </pc:picChg>
        <pc:picChg chg="mod">
          <ac:chgData name="Zheng, Qi" userId="7288eae4-ca20-4a43-91d4-9b0afa67f22d" providerId="ADAL" clId="{5AAE0CAA-16E9-5744-9354-C6D6D6B32543}" dt="2025-07-21T13:58:58.556" v="7" actId="1076"/>
          <ac:picMkLst>
            <pc:docMk/>
            <pc:sldMk cId="2081519173" sldId="259"/>
            <ac:picMk id="1026" creationId="{1720E7D8-CD82-994A-BA70-6142793DECF7}"/>
          </ac:picMkLst>
        </pc:picChg>
      </pc:sldChg>
      <pc:sldChg chg="addSp delSp modSp mod">
        <pc:chgData name="Zheng, Qi" userId="7288eae4-ca20-4a43-91d4-9b0afa67f22d" providerId="ADAL" clId="{5AAE0CAA-16E9-5744-9354-C6D6D6B32543}" dt="2025-07-21T15:14:37.935" v="526" actId="2711"/>
        <pc:sldMkLst>
          <pc:docMk/>
          <pc:sldMk cId="3828079360" sldId="260"/>
        </pc:sldMkLst>
      </pc:sldChg>
      <pc:sldChg chg="addSp delSp modSp mod">
        <pc:chgData name="Zheng, Qi" userId="7288eae4-ca20-4a43-91d4-9b0afa67f22d" providerId="ADAL" clId="{5AAE0CAA-16E9-5744-9354-C6D6D6B32543}" dt="2025-07-21T15:15:02.273" v="527" actId="2711"/>
        <pc:sldMkLst>
          <pc:docMk/>
          <pc:sldMk cId="2662041846" sldId="261"/>
        </pc:sldMkLst>
      </pc:sldChg>
      <pc:sldChg chg="addSp delSp modSp mod">
        <pc:chgData name="Zheng, Qi" userId="7288eae4-ca20-4a43-91d4-9b0afa67f22d" providerId="ADAL" clId="{5AAE0CAA-16E9-5744-9354-C6D6D6B32543}" dt="2025-07-21T15:27:11.728" v="871" actId="14100"/>
        <pc:sldMkLst>
          <pc:docMk/>
          <pc:sldMk cId="3283793067" sldId="262"/>
        </pc:sldMkLst>
      </pc:sldChg>
    </pc:docChg>
  </pc:docChgLst>
  <pc:docChgLst>
    <pc:chgData name="Zheng, Qi" userId="7288eae4-ca20-4a43-91d4-9b0afa67f22d" providerId="ADAL" clId="{BEBBB936-1034-8F4D-9F0D-0F5C46B3ED32}"/>
    <pc:docChg chg="undo custSel addSld delSld modSld sldOrd">
      <pc:chgData name="Zheng, Qi" userId="7288eae4-ca20-4a43-91d4-9b0afa67f22d" providerId="ADAL" clId="{BEBBB936-1034-8F4D-9F0D-0F5C46B3ED32}" dt="2025-08-12T06:46:06.584" v="286"/>
      <pc:docMkLst>
        <pc:docMk/>
      </pc:docMkLst>
      <pc:sldChg chg="del">
        <pc:chgData name="Zheng, Qi" userId="7288eae4-ca20-4a43-91d4-9b0afa67f22d" providerId="ADAL" clId="{BEBBB936-1034-8F4D-9F0D-0F5C46B3ED32}" dt="2025-07-28T15:18:17.198" v="0" actId="2696"/>
        <pc:sldMkLst>
          <pc:docMk/>
          <pc:sldMk cId="3828079360" sldId="260"/>
        </pc:sldMkLst>
      </pc:sldChg>
      <pc:sldChg chg="modSp add del mod">
        <pc:chgData name="Zheng, Qi" userId="7288eae4-ca20-4a43-91d4-9b0afa67f22d" providerId="ADAL" clId="{BEBBB936-1034-8F4D-9F0D-0F5C46B3ED32}" dt="2025-07-28T15:19:57.727" v="46" actId="2696"/>
        <pc:sldMkLst>
          <pc:docMk/>
          <pc:sldMk cId="2662041846" sldId="261"/>
        </pc:sldMkLst>
      </pc:sldChg>
      <pc:sldChg chg="del">
        <pc:chgData name="Zheng, Qi" userId="7288eae4-ca20-4a43-91d4-9b0afa67f22d" providerId="ADAL" clId="{BEBBB936-1034-8F4D-9F0D-0F5C46B3ED32}" dt="2025-07-28T15:18:19.102" v="1" actId="2696"/>
        <pc:sldMkLst>
          <pc:docMk/>
          <pc:sldMk cId="3283793067" sldId="262"/>
        </pc:sldMkLst>
      </pc:sldChg>
      <pc:sldChg chg="addSp delSp modSp add mod ord">
        <pc:chgData name="Zheng, Qi" userId="7288eae4-ca20-4a43-91d4-9b0afa67f22d" providerId="ADAL" clId="{BEBBB936-1034-8F4D-9F0D-0F5C46B3ED32}" dt="2025-08-12T06:46:03.858" v="284" actId="1076"/>
        <pc:sldMkLst>
          <pc:docMk/>
          <pc:sldMk cId="3578529011" sldId="262"/>
        </pc:sldMkLst>
        <pc:spChg chg="mod">
          <ac:chgData name="Zheng, Qi" userId="7288eae4-ca20-4a43-91d4-9b0afa67f22d" providerId="ADAL" clId="{BEBBB936-1034-8F4D-9F0D-0F5C46B3ED32}" dt="2025-07-28T15:25:01.672" v="162" actId="1076"/>
          <ac:spMkLst>
            <pc:docMk/>
            <pc:sldMk cId="3578529011" sldId="262"/>
            <ac:spMk id="7" creationId="{C3EB825A-49CD-C1EC-B059-DB517568399B}"/>
          </ac:spMkLst>
        </pc:spChg>
        <pc:spChg chg="mod">
          <ac:chgData name="Zheng, Qi" userId="7288eae4-ca20-4a43-91d4-9b0afa67f22d" providerId="ADAL" clId="{BEBBB936-1034-8F4D-9F0D-0F5C46B3ED32}" dt="2025-07-28T15:19:10.905" v="28" actId="1076"/>
          <ac:spMkLst>
            <pc:docMk/>
            <pc:sldMk cId="3578529011" sldId="262"/>
            <ac:spMk id="11" creationId="{6F94E45E-C909-B6D8-C858-EBA3658D4620}"/>
          </ac:spMkLst>
        </pc:spChg>
        <pc:spChg chg="mod">
          <ac:chgData name="Zheng, Qi" userId="7288eae4-ca20-4a43-91d4-9b0afa67f22d" providerId="ADAL" clId="{BEBBB936-1034-8F4D-9F0D-0F5C46B3ED32}" dt="2025-07-28T21:44:50.065" v="207" actId="207"/>
          <ac:spMkLst>
            <pc:docMk/>
            <pc:sldMk cId="3578529011" sldId="262"/>
            <ac:spMk id="24" creationId="{549999F4-0F16-BB2A-97A6-37CC4EAFCAB0}"/>
          </ac:spMkLst>
        </pc:spChg>
        <pc:spChg chg="mod">
          <ac:chgData name="Zheng, Qi" userId="7288eae4-ca20-4a43-91d4-9b0afa67f22d" providerId="ADAL" clId="{BEBBB936-1034-8F4D-9F0D-0F5C46B3ED32}" dt="2025-07-28T15:22:42.522" v="114"/>
          <ac:spMkLst>
            <pc:docMk/>
            <pc:sldMk cId="3578529011" sldId="262"/>
            <ac:spMk id="25" creationId="{CF69B8D5-912F-8F8D-132B-C067C4FE226E}"/>
          </ac:spMkLst>
        </pc:spChg>
        <pc:spChg chg="mod">
          <ac:chgData name="Zheng, Qi" userId="7288eae4-ca20-4a43-91d4-9b0afa67f22d" providerId="ADAL" clId="{BEBBB936-1034-8F4D-9F0D-0F5C46B3ED32}" dt="2025-07-28T15:22:47.747" v="116"/>
          <ac:spMkLst>
            <pc:docMk/>
            <pc:sldMk cId="3578529011" sldId="262"/>
            <ac:spMk id="45" creationId="{B7954BE8-620C-EA9E-C10A-156DF0F11EA3}"/>
          </ac:spMkLst>
        </pc:spChg>
        <pc:spChg chg="mod">
          <ac:chgData name="Zheng, Qi" userId="7288eae4-ca20-4a43-91d4-9b0afa67f22d" providerId="ADAL" clId="{BEBBB936-1034-8F4D-9F0D-0F5C46B3ED32}" dt="2025-07-28T21:40:19.496" v="187" actId="1076"/>
          <ac:spMkLst>
            <pc:docMk/>
            <pc:sldMk cId="3578529011" sldId="262"/>
            <ac:spMk id="52" creationId="{46436460-1035-24AB-F47E-8DEA3902D785}"/>
          </ac:spMkLst>
        </pc:spChg>
        <pc:spChg chg="mod">
          <ac:chgData name="Zheng, Qi" userId="7288eae4-ca20-4a43-91d4-9b0afa67f22d" providerId="ADAL" clId="{BEBBB936-1034-8F4D-9F0D-0F5C46B3ED32}" dt="2025-07-28T21:45:00.938" v="210" actId="207"/>
          <ac:spMkLst>
            <pc:docMk/>
            <pc:sldMk cId="3578529011" sldId="262"/>
            <ac:spMk id="55" creationId="{C9F74C04-2848-D82A-FEF2-73BD235621F5}"/>
          </ac:spMkLst>
        </pc:spChg>
        <pc:spChg chg="mod">
          <ac:chgData name="Zheng, Qi" userId="7288eae4-ca20-4a43-91d4-9b0afa67f22d" providerId="ADAL" clId="{BEBBB936-1034-8F4D-9F0D-0F5C46B3ED32}" dt="2025-07-28T15:23:31.310" v="130" actId="20577"/>
          <ac:spMkLst>
            <pc:docMk/>
            <pc:sldMk cId="3578529011" sldId="262"/>
            <ac:spMk id="61" creationId="{1BE16FBF-B219-134B-C180-C3BD101BCAB2}"/>
          </ac:spMkLst>
        </pc:spChg>
        <pc:picChg chg="add mod">
          <ac:chgData name="Zheng, Qi" userId="7288eae4-ca20-4a43-91d4-9b0afa67f22d" providerId="ADAL" clId="{BEBBB936-1034-8F4D-9F0D-0F5C46B3ED32}" dt="2025-08-12T06:46:03.858" v="284" actId="1076"/>
          <ac:picMkLst>
            <pc:docMk/>
            <pc:sldMk cId="3578529011" sldId="262"/>
            <ac:picMk id="2" creationId="{AD4B66F1-9984-B993-E182-3FB271F6BF0C}"/>
          </ac:picMkLst>
        </pc:picChg>
        <pc:picChg chg="add del mod">
          <ac:chgData name="Zheng, Qi" userId="7288eae4-ca20-4a43-91d4-9b0afa67f22d" providerId="ADAL" clId="{BEBBB936-1034-8F4D-9F0D-0F5C46B3ED32}" dt="2025-08-12T06:45:57.002" v="279" actId="478"/>
          <ac:picMkLst>
            <pc:docMk/>
            <pc:sldMk cId="3578529011" sldId="262"/>
            <ac:picMk id="3" creationId="{060C6B83-EDE9-2B28-547A-50931C32B3DF}"/>
          </ac:picMkLst>
        </pc:picChg>
      </pc:sldChg>
      <pc:sldChg chg="addSp delSp modSp add mod">
        <pc:chgData name="Zheng, Qi" userId="7288eae4-ca20-4a43-91d4-9b0afa67f22d" providerId="ADAL" clId="{BEBBB936-1034-8F4D-9F0D-0F5C46B3ED32}" dt="2025-08-12T06:46:06.584" v="286"/>
        <pc:sldMkLst>
          <pc:docMk/>
          <pc:sldMk cId="1955639302" sldId="263"/>
        </pc:sldMkLst>
        <pc:spChg chg="mod">
          <ac:chgData name="Zheng, Qi" userId="7288eae4-ca20-4a43-91d4-9b0afa67f22d" providerId="ADAL" clId="{BEBBB936-1034-8F4D-9F0D-0F5C46B3ED32}" dt="2025-07-28T15:24:53.491" v="160" actId="20577"/>
          <ac:spMkLst>
            <pc:docMk/>
            <pc:sldMk cId="1955639302" sldId="263"/>
            <ac:spMk id="7" creationId="{CFA7EE36-665A-D832-2D0F-CFC66DE217F0}"/>
          </ac:spMkLst>
        </pc:spChg>
        <pc:spChg chg="mod">
          <ac:chgData name="Zheng, Qi" userId="7288eae4-ca20-4a43-91d4-9b0afa67f22d" providerId="ADAL" clId="{BEBBB936-1034-8F4D-9F0D-0F5C46B3ED32}" dt="2025-07-28T15:24:17.238" v="151" actId="20577"/>
          <ac:spMkLst>
            <pc:docMk/>
            <pc:sldMk cId="1955639302" sldId="263"/>
            <ac:spMk id="11" creationId="{651D8A50-31DE-3AAC-7F6D-34C09BCE0EA4}"/>
          </ac:spMkLst>
        </pc:spChg>
        <pc:spChg chg="mod">
          <ac:chgData name="Zheng, Qi" userId="7288eae4-ca20-4a43-91d4-9b0afa67f22d" providerId="ADAL" clId="{BEBBB936-1034-8F4D-9F0D-0F5C46B3ED32}" dt="2025-07-28T21:46:19.121" v="244" actId="207"/>
          <ac:spMkLst>
            <pc:docMk/>
            <pc:sldMk cId="1955639302" sldId="263"/>
            <ac:spMk id="13" creationId="{05754CA1-6A4F-FC2B-23E8-75AFCA5D620D}"/>
          </ac:spMkLst>
        </pc:spChg>
        <pc:spChg chg="mod topLvl">
          <ac:chgData name="Zheng, Qi" userId="7288eae4-ca20-4a43-91d4-9b0afa67f22d" providerId="ADAL" clId="{BEBBB936-1034-8F4D-9F0D-0F5C46B3ED32}" dt="2025-07-28T21:45:53.212" v="226" actId="164"/>
          <ac:spMkLst>
            <pc:docMk/>
            <pc:sldMk cId="1955639302" sldId="263"/>
            <ac:spMk id="18" creationId="{98B31DF8-4A8F-0982-6301-B13BD77B1925}"/>
          </ac:spMkLst>
        </pc:spChg>
        <pc:spChg chg="add del mod">
          <ac:chgData name="Zheng, Qi" userId="7288eae4-ca20-4a43-91d4-9b0afa67f22d" providerId="ADAL" clId="{BEBBB936-1034-8F4D-9F0D-0F5C46B3ED32}" dt="2025-07-28T21:45:08.670" v="213" actId="207"/>
          <ac:spMkLst>
            <pc:docMk/>
            <pc:sldMk cId="1955639302" sldId="263"/>
            <ac:spMk id="24" creationId="{EF7C9642-3D26-E0F6-C8CE-89461CA14C5C}"/>
          </ac:spMkLst>
        </pc:spChg>
        <pc:spChg chg="mod">
          <ac:chgData name="Zheng, Qi" userId="7288eae4-ca20-4a43-91d4-9b0afa67f22d" providerId="ADAL" clId="{BEBBB936-1034-8F4D-9F0D-0F5C46B3ED32}" dt="2025-07-28T21:45:57.104" v="231" actId="1076"/>
          <ac:spMkLst>
            <pc:docMk/>
            <pc:sldMk cId="1955639302" sldId="263"/>
            <ac:spMk id="52" creationId="{0CA7EF1F-7F20-6252-F4CD-E7A5388EE973}"/>
          </ac:spMkLst>
        </pc:spChg>
        <pc:spChg chg="mod">
          <ac:chgData name="Zheng, Qi" userId="7288eae4-ca20-4a43-91d4-9b0afa67f22d" providerId="ADAL" clId="{BEBBB936-1034-8F4D-9F0D-0F5C46B3ED32}" dt="2025-07-28T21:47:58.305" v="277" actId="14100"/>
          <ac:spMkLst>
            <pc:docMk/>
            <pc:sldMk cId="1955639302" sldId="263"/>
            <ac:spMk id="53" creationId="{A3280E6B-3636-77AF-057B-AD437E0DF958}"/>
          </ac:spMkLst>
        </pc:spChg>
        <pc:grpChg chg="add mod">
          <ac:chgData name="Zheng, Qi" userId="7288eae4-ca20-4a43-91d4-9b0afa67f22d" providerId="ADAL" clId="{BEBBB936-1034-8F4D-9F0D-0F5C46B3ED32}" dt="2025-07-28T21:45:58.213" v="233" actId="1076"/>
          <ac:grpSpMkLst>
            <pc:docMk/>
            <pc:sldMk cId="1955639302" sldId="263"/>
            <ac:grpSpMk id="9" creationId="{54017C02-E760-82EB-4127-A5870932C94F}"/>
          </ac:grpSpMkLst>
        </pc:grpChg>
        <pc:grpChg chg="add mod">
          <ac:chgData name="Zheng, Qi" userId="7288eae4-ca20-4a43-91d4-9b0afa67f22d" providerId="ADAL" clId="{BEBBB936-1034-8F4D-9F0D-0F5C46B3ED32}" dt="2025-07-28T21:46:14.836" v="243" actId="1076"/>
          <ac:grpSpMkLst>
            <pc:docMk/>
            <pc:sldMk cId="1955639302" sldId="263"/>
            <ac:grpSpMk id="10" creationId="{38F59D2B-702C-2668-B31A-422A1568EB8A}"/>
          </ac:grpSpMkLst>
        </pc:grpChg>
        <pc:picChg chg="add mod">
          <ac:chgData name="Zheng, Qi" userId="7288eae4-ca20-4a43-91d4-9b0afa67f22d" providerId="ADAL" clId="{BEBBB936-1034-8F4D-9F0D-0F5C46B3ED32}" dt="2025-08-12T06:46:06.584" v="286"/>
          <ac:picMkLst>
            <pc:docMk/>
            <pc:sldMk cId="1955639302" sldId="263"/>
            <ac:picMk id="2" creationId="{2A74529E-2BBD-7B51-2D38-1BA3C49FB23F}"/>
          </ac:picMkLst>
        </pc:picChg>
        <pc:picChg chg="add del mod">
          <ac:chgData name="Zheng, Qi" userId="7288eae4-ca20-4a43-91d4-9b0afa67f22d" providerId="ADAL" clId="{BEBBB936-1034-8F4D-9F0D-0F5C46B3ED32}" dt="2025-08-12T06:46:06.230" v="285" actId="478"/>
          <ac:picMkLst>
            <pc:docMk/>
            <pc:sldMk cId="1955639302" sldId="263"/>
            <ac:picMk id="4" creationId="{14573C26-EB1D-A3B2-4C2A-5345F4694021}"/>
          </ac:picMkLst>
        </pc:picChg>
        <pc:picChg chg="add mod modCrop">
          <ac:chgData name="Zheng, Qi" userId="7288eae4-ca20-4a43-91d4-9b0afa67f22d" providerId="ADAL" clId="{BEBBB936-1034-8F4D-9F0D-0F5C46B3ED32}" dt="2025-07-28T21:45:53.212" v="226" actId="164"/>
          <ac:picMkLst>
            <pc:docMk/>
            <pc:sldMk cId="1955639302" sldId="263"/>
            <ac:picMk id="5" creationId="{1EA8AE31-F5C8-6939-9259-C56B78B7CDDE}"/>
          </ac:picMkLst>
        </pc:picChg>
        <pc:picChg chg="mod">
          <ac:chgData name="Zheng, Qi" userId="7288eae4-ca20-4a43-91d4-9b0afa67f22d" providerId="ADAL" clId="{BEBBB936-1034-8F4D-9F0D-0F5C46B3ED32}" dt="2025-07-28T21:46:00.604" v="235"/>
          <ac:picMkLst>
            <pc:docMk/>
            <pc:sldMk cId="1955639302" sldId="263"/>
            <ac:picMk id="14" creationId="{6A794762-4851-08EB-30B9-DC71C1993F31}"/>
          </ac:picMkLst>
        </pc:picChg>
      </pc:sldChg>
    </pc:docChg>
  </pc:docChgLst>
  <pc:docChgLst>
    <pc:chgData name="Zheng, Qi" userId="S::zhengq16@msu.edu::7288eae4-ca20-4a43-91d4-9b0afa67f22d" providerId="AD" clId="Web-{77538664-F2DA-323F-102A-02BF74F4800E}"/>
    <pc:docChg chg="modSld">
      <pc:chgData name="Zheng, Qi" userId="S::zhengq16@msu.edu::7288eae4-ca20-4a43-91d4-9b0afa67f22d" providerId="AD" clId="Web-{77538664-F2DA-323F-102A-02BF74F4800E}" dt="2025-07-14T15:09:17.309" v="1" actId="1076"/>
      <pc:docMkLst>
        <pc:docMk/>
      </pc:docMkLst>
      <pc:sldChg chg="addSp modSp">
        <pc:chgData name="Zheng, Qi" userId="S::zhengq16@msu.edu::7288eae4-ca20-4a43-91d4-9b0afa67f22d" providerId="AD" clId="Web-{77538664-F2DA-323F-102A-02BF74F4800E}" dt="2025-07-14T15:09:17.309" v="1" actId="1076"/>
        <pc:sldMkLst>
          <pc:docMk/>
          <pc:sldMk cId="2662041846" sldId="26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CN"/>
        </a:p>
      </c:txPr>
    </c:title>
    <c:autoTitleDeleted val="0"/>
    <c:plotArea>
      <c:layout>
        <c:manualLayout>
          <c:layoutTarget val="inner"/>
          <c:xMode val="edge"/>
          <c:yMode val="edge"/>
          <c:x val="4.5021278741247388E-2"/>
          <c:y val="6.0450488333817207E-2"/>
          <c:w val="0.92873588173116783"/>
          <c:h val="0.73965592948734504"/>
        </c:manualLayout>
      </c:layout>
      <c:lineChart>
        <c:grouping val="stacked"/>
        <c:varyColors val="0"/>
        <c:ser>
          <c:idx val="0"/>
          <c:order val="0"/>
          <c:tx>
            <c:strRef>
              <c:f>Sheet1!$B$1</c:f>
              <c:strCache>
                <c:ptCount val="1"/>
                <c:pt idx="0">
                  <c:v>Series 1</c:v>
                </c:pt>
              </c:strCache>
            </c:strRef>
          </c:tx>
          <c:spPr>
            <a:ln w="28575" cap="rnd">
              <a:solidFill>
                <a:schemeClr val="accent6">
                  <a:shade val="65000"/>
                </a:schemeClr>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65EC-0D45-968D-BF74EE20C90B}"/>
            </c:ext>
          </c:extLst>
        </c:ser>
        <c:ser>
          <c:idx val="1"/>
          <c:order val="1"/>
          <c:tx>
            <c:strRef>
              <c:f>Sheet1!$C$1</c:f>
              <c:strCache>
                <c:ptCount val="1"/>
                <c:pt idx="0">
                  <c:v>Series 2</c:v>
                </c:pt>
              </c:strCache>
            </c:strRef>
          </c:tx>
          <c:spPr>
            <a:ln w="28575" cap="rnd">
              <a:solidFill>
                <a:schemeClr val="accent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65EC-0D45-968D-BF74EE20C90B}"/>
            </c:ext>
          </c:extLst>
        </c:ser>
        <c:ser>
          <c:idx val="2"/>
          <c:order val="2"/>
          <c:tx>
            <c:strRef>
              <c:f>Sheet1!$D$1</c:f>
              <c:strCache>
                <c:ptCount val="1"/>
                <c:pt idx="0">
                  <c:v>Series 3</c:v>
                </c:pt>
              </c:strCache>
            </c:strRef>
          </c:tx>
          <c:spPr>
            <a:ln w="28575" cap="rnd">
              <a:solidFill>
                <a:schemeClr val="accent6">
                  <a:tint val="65000"/>
                </a:schemeClr>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65EC-0D45-968D-BF74EE20C90B}"/>
            </c:ext>
          </c:extLst>
        </c:ser>
        <c:dLbls>
          <c:showLegendKey val="0"/>
          <c:showVal val="0"/>
          <c:showCatName val="0"/>
          <c:showSerName val="0"/>
          <c:showPercent val="0"/>
          <c:showBubbleSize val="0"/>
        </c:dLbls>
        <c:smooth val="0"/>
        <c:axId val="230673183"/>
        <c:axId val="230641391"/>
      </c:lineChart>
      <c:catAx>
        <c:axId val="230673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N"/>
          </a:p>
        </c:txPr>
        <c:crossAx val="230641391"/>
        <c:crosses val="autoZero"/>
        <c:auto val="1"/>
        <c:lblAlgn val="ctr"/>
        <c:lblOffset val="100"/>
        <c:noMultiLvlLbl val="0"/>
      </c:catAx>
      <c:valAx>
        <c:axId val="2306413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N"/>
          </a:p>
        </c:txPr>
        <c:crossAx val="2306731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N"/>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Helvetica" pitchFamily="2" charset="0"/>
                <a:ea typeface="+mn-ea"/>
                <a:cs typeface="+mn-cs"/>
              </a:defRPr>
            </a:pPr>
            <a:r>
              <a:rPr lang="en-US"/>
              <a:t>Chart Title</a:t>
            </a:r>
          </a:p>
        </c:rich>
      </c:tx>
      <c:layout>
        <c:manualLayout>
          <c:xMode val="edge"/>
          <c:yMode val="edge"/>
          <c:x val="0.41273198721453119"/>
          <c:y val="3.1406429365951178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Helvetica" pitchFamily="2" charset="0"/>
              <a:ea typeface="+mn-ea"/>
              <a:cs typeface="+mn-cs"/>
            </a:defRPr>
          </a:pPr>
          <a:endParaRPr lang="en-CN"/>
        </a:p>
      </c:txPr>
    </c:title>
    <c:autoTitleDeleted val="0"/>
    <c:plotArea>
      <c:layout/>
      <c:pieChart>
        <c:varyColors val="1"/>
        <c:ser>
          <c:idx val="0"/>
          <c:order val="0"/>
          <c:tx>
            <c:strRef>
              <c:f>Sheet1!$B$1</c:f>
              <c:strCache>
                <c:ptCount val="1"/>
                <c:pt idx="0">
                  <c:v>Sales</c:v>
                </c:pt>
              </c:strCache>
            </c:strRef>
          </c:tx>
          <c:explosion val="4"/>
          <c:dPt>
            <c:idx val="0"/>
            <c:bubble3D val="0"/>
            <c:spPr>
              <a:solidFill>
                <a:schemeClr val="accent6">
                  <a:tint val="58000"/>
                </a:schemeClr>
              </a:solidFill>
              <a:ln w="19050">
                <a:solidFill>
                  <a:schemeClr val="lt1"/>
                </a:solidFill>
              </a:ln>
              <a:effectLst/>
            </c:spPr>
            <c:extLst>
              <c:ext xmlns:c16="http://schemas.microsoft.com/office/drawing/2014/chart" uri="{C3380CC4-5D6E-409C-BE32-E72D297353CC}">
                <c16:uniqueId val="{00000001-6310-5947-B5CD-926A72D07546}"/>
              </c:ext>
            </c:extLst>
          </c:dPt>
          <c:dPt>
            <c:idx val="1"/>
            <c:bubble3D val="0"/>
            <c:spPr>
              <a:solidFill>
                <a:schemeClr val="accent6">
                  <a:tint val="86000"/>
                </a:schemeClr>
              </a:solidFill>
              <a:ln w="19050">
                <a:solidFill>
                  <a:schemeClr val="lt1"/>
                </a:solidFill>
              </a:ln>
              <a:effectLst/>
            </c:spPr>
            <c:extLst>
              <c:ext xmlns:c16="http://schemas.microsoft.com/office/drawing/2014/chart" uri="{C3380CC4-5D6E-409C-BE32-E72D297353CC}">
                <c16:uniqueId val="{00000003-6310-5947-B5CD-926A72D07546}"/>
              </c:ext>
            </c:extLst>
          </c:dPt>
          <c:dPt>
            <c:idx val="2"/>
            <c:bubble3D val="0"/>
            <c:explosion val="36"/>
            <c:spPr>
              <a:solidFill>
                <a:schemeClr val="accent6">
                  <a:shade val="86000"/>
                </a:schemeClr>
              </a:solidFill>
              <a:ln w="19050">
                <a:solidFill>
                  <a:schemeClr val="lt1"/>
                </a:solidFill>
              </a:ln>
              <a:effectLst/>
            </c:spPr>
            <c:extLst>
              <c:ext xmlns:c16="http://schemas.microsoft.com/office/drawing/2014/chart" uri="{C3380CC4-5D6E-409C-BE32-E72D297353CC}">
                <c16:uniqueId val="{00000005-6310-5947-B5CD-926A72D07546}"/>
              </c:ext>
            </c:extLst>
          </c:dPt>
          <c:dPt>
            <c:idx val="3"/>
            <c:bubble3D val="0"/>
            <c:explosion val="3"/>
            <c:spPr>
              <a:solidFill>
                <a:schemeClr val="accent6">
                  <a:shade val="58000"/>
                </a:schemeClr>
              </a:solidFill>
              <a:ln w="19050">
                <a:solidFill>
                  <a:schemeClr val="lt1"/>
                </a:solidFill>
              </a:ln>
              <a:effectLst/>
            </c:spPr>
            <c:extLst>
              <c:ext xmlns:c16="http://schemas.microsoft.com/office/drawing/2014/chart" uri="{C3380CC4-5D6E-409C-BE32-E72D297353CC}">
                <c16:uniqueId val="{00000007-6310-5947-B5CD-926A72D0754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6310-5947-B5CD-926A72D0754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pitchFamily="2" charset="0"/>
              <a:ea typeface="+mn-ea"/>
              <a:cs typeface="+mn-cs"/>
            </a:defRPr>
          </a:pPr>
          <a:endParaRPr lang="en-CN"/>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Helvetica" pitchFamily="2" charset="0"/>
        </a:defRPr>
      </a:pPr>
      <a:endParaRPr lang="en-CN"/>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5387342"/>
            <a:ext cx="32644080" cy="11460480"/>
          </a:xfrm>
        </p:spPr>
        <p:txBody>
          <a:bodyPr anchor="b"/>
          <a:lstStyle>
            <a:lvl1pPr algn="ctr">
              <a:defRPr sz="25200"/>
            </a:lvl1pPr>
          </a:lstStyle>
          <a:p>
            <a:r>
              <a:rPr lang="en-US"/>
              <a:t>Click to edit Master title style</a:t>
            </a:r>
            <a:endParaRPr lang="en-US" dirty="0"/>
          </a:p>
        </p:txBody>
      </p:sp>
      <p:sp>
        <p:nvSpPr>
          <p:cNvPr id="3" name="Subtitle 2"/>
          <p:cNvSpPr>
            <a:spLocks noGrp="1"/>
          </p:cNvSpPr>
          <p:nvPr>
            <p:ph type="subTitle" idx="1"/>
          </p:nvPr>
        </p:nvSpPr>
        <p:spPr>
          <a:xfrm>
            <a:off x="4800600" y="17289782"/>
            <a:ext cx="28803600" cy="7947658"/>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CEB9D4D-982F-7A41-A48E-1F804D9EED54}" type="datetimeFigureOut">
              <a:rPr lang="en-US" smtClean="0"/>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8CA3F-BC3F-574C-85EA-C54205CFC9E4}" type="slidenum">
              <a:rPr lang="en-US" smtClean="0"/>
              <a:t>‹#›</a:t>
            </a:fld>
            <a:endParaRPr lang="en-US"/>
          </a:p>
        </p:txBody>
      </p:sp>
    </p:spTree>
    <p:extLst>
      <p:ext uri="{BB962C8B-B14F-4D97-AF65-F5344CB8AC3E}">
        <p14:creationId xmlns:p14="http://schemas.microsoft.com/office/powerpoint/2010/main" val="3214893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EB9D4D-982F-7A41-A48E-1F804D9EED54}" type="datetimeFigureOut">
              <a:rPr lang="en-US" smtClean="0"/>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8CA3F-BC3F-574C-85EA-C54205CFC9E4}" type="slidenum">
              <a:rPr lang="en-US" smtClean="0"/>
              <a:t>‹#›</a:t>
            </a:fld>
            <a:endParaRPr lang="en-US"/>
          </a:p>
        </p:txBody>
      </p:sp>
    </p:spTree>
    <p:extLst>
      <p:ext uri="{BB962C8B-B14F-4D97-AF65-F5344CB8AC3E}">
        <p14:creationId xmlns:p14="http://schemas.microsoft.com/office/powerpoint/2010/main" val="2459031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483437" y="1752600"/>
            <a:ext cx="8281035"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640332" y="1752600"/>
            <a:ext cx="24363045"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EB9D4D-982F-7A41-A48E-1F804D9EED54}" type="datetimeFigureOut">
              <a:rPr lang="en-US" smtClean="0"/>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8CA3F-BC3F-574C-85EA-C54205CFC9E4}" type="slidenum">
              <a:rPr lang="en-US" smtClean="0"/>
              <a:t>‹#›</a:t>
            </a:fld>
            <a:endParaRPr lang="en-US"/>
          </a:p>
        </p:txBody>
      </p:sp>
    </p:spTree>
    <p:extLst>
      <p:ext uri="{BB962C8B-B14F-4D97-AF65-F5344CB8AC3E}">
        <p14:creationId xmlns:p14="http://schemas.microsoft.com/office/powerpoint/2010/main" val="905634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EB9D4D-982F-7A41-A48E-1F804D9EED54}" type="datetimeFigureOut">
              <a:rPr lang="en-US" smtClean="0"/>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8CA3F-BC3F-574C-85EA-C54205CFC9E4}" type="slidenum">
              <a:rPr lang="en-US" smtClean="0"/>
              <a:t>‹#›</a:t>
            </a:fld>
            <a:endParaRPr lang="en-US"/>
          </a:p>
        </p:txBody>
      </p:sp>
    </p:spTree>
    <p:extLst>
      <p:ext uri="{BB962C8B-B14F-4D97-AF65-F5344CB8AC3E}">
        <p14:creationId xmlns:p14="http://schemas.microsoft.com/office/powerpoint/2010/main" val="2496408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20330" y="8206749"/>
            <a:ext cx="33124140" cy="13693138"/>
          </a:xfrm>
        </p:spPr>
        <p:txBody>
          <a:bodyPr anchor="b"/>
          <a:lstStyle>
            <a:lvl1pPr>
              <a:defRPr sz="25200"/>
            </a:lvl1pPr>
          </a:lstStyle>
          <a:p>
            <a:r>
              <a:rPr lang="en-US"/>
              <a:t>Click to edit Master title style</a:t>
            </a:r>
            <a:endParaRPr lang="en-US" dirty="0"/>
          </a:p>
        </p:txBody>
      </p:sp>
      <p:sp>
        <p:nvSpPr>
          <p:cNvPr id="3" name="Text Placeholder 2"/>
          <p:cNvSpPr>
            <a:spLocks noGrp="1"/>
          </p:cNvSpPr>
          <p:nvPr>
            <p:ph type="body" idx="1"/>
          </p:nvPr>
        </p:nvSpPr>
        <p:spPr>
          <a:xfrm>
            <a:off x="2620330" y="22029429"/>
            <a:ext cx="33124140" cy="7200898"/>
          </a:xfrm>
        </p:spPr>
        <p:txBody>
          <a:bodyPr/>
          <a:lstStyle>
            <a:lvl1pPr marL="0" indent="0">
              <a:buNone/>
              <a:defRPr sz="10080">
                <a:solidFill>
                  <a:schemeClr val="tx1"/>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EB9D4D-982F-7A41-A48E-1F804D9EED54}" type="datetimeFigureOut">
              <a:rPr lang="en-US" smtClean="0"/>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8CA3F-BC3F-574C-85EA-C54205CFC9E4}" type="slidenum">
              <a:rPr lang="en-US" smtClean="0"/>
              <a:t>‹#›</a:t>
            </a:fld>
            <a:endParaRPr lang="en-US"/>
          </a:p>
        </p:txBody>
      </p:sp>
    </p:spTree>
    <p:extLst>
      <p:ext uri="{BB962C8B-B14F-4D97-AF65-F5344CB8AC3E}">
        <p14:creationId xmlns:p14="http://schemas.microsoft.com/office/powerpoint/2010/main" val="744593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640330" y="8763000"/>
            <a:ext cx="1632204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9442430" y="8763000"/>
            <a:ext cx="1632204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EB9D4D-982F-7A41-A48E-1F804D9EED54}" type="datetimeFigureOut">
              <a:rPr lang="en-US" smtClean="0"/>
              <a:t>9/8/2025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B8CA3F-BC3F-574C-85EA-C54205CFC9E4}" type="slidenum">
              <a:rPr lang="en-US" smtClean="0"/>
              <a:t>‹#›</a:t>
            </a:fld>
            <a:endParaRPr lang="en-US"/>
          </a:p>
        </p:txBody>
      </p:sp>
    </p:spTree>
    <p:extLst>
      <p:ext uri="{BB962C8B-B14F-4D97-AF65-F5344CB8AC3E}">
        <p14:creationId xmlns:p14="http://schemas.microsoft.com/office/powerpoint/2010/main" val="2585186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45332" y="1752607"/>
            <a:ext cx="3312414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45336" y="8069582"/>
            <a:ext cx="16247028" cy="3954778"/>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4" name="Content Placeholder 3"/>
          <p:cNvSpPr>
            <a:spLocks noGrp="1"/>
          </p:cNvSpPr>
          <p:nvPr>
            <p:ph sz="half" idx="2"/>
          </p:nvPr>
        </p:nvSpPr>
        <p:spPr>
          <a:xfrm>
            <a:off x="2645336" y="12024360"/>
            <a:ext cx="16247028"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9442432" y="8069582"/>
            <a:ext cx="16327042" cy="3954778"/>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6" name="Content Placeholder 5"/>
          <p:cNvSpPr>
            <a:spLocks noGrp="1"/>
          </p:cNvSpPr>
          <p:nvPr>
            <p:ph sz="quarter" idx="4"/>
          </p:nvPr>
        </p:nvSpPr>
        <p:spPr>
          <a:xfrm>
            <a:off x="19442432" y="12024360"/>
            <a:ext cx="1632704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EB9D4D-982F-7A41-A48E-1F804D9EED54}" type="datetimeFigureOut">
              <a:rPr lang="en-US" smtClean="0"/>
              <a:t>9/8/2025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B8CA3F-BC3F-574C-85EA-C54205CFC9E4}" type="slidenum">
              <a:rPr lang="en-US" smtClean="0"/>
              <a:t>‹#›</a:t>
            </a:fld>
            <a:endParaRPr lang="en-US"/>
          </a:p>
        </p:txBody>
      </p:sp>
    </p:spTree>
    <p:extLst>
      <p:ext uri="{BB962C8B-B14F-4D97-AF65-F5344CB8AC3E}">
        <p14:creationId xmlns:p14="http://schemas.microsoft.com/office/powerpoint/2010/main" val="3127704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EB9D4D-982F-7A41-A48E-1F804D9EED54}" type="datetimeFigureOut">
              <a:rPr lang="en-US" smtClean="0"/>
              <a:t>9/8/2025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B8CA3F-BC3F-574C-85EA-C54205CFC9E4}" type="slidenum">
              <a:rPr lang="en-US" smtClean="0"/>
              <a:t>‹#›</a:t>
            </a:fld>
            <a:endParaRPr lang="en-US"/>
          </a:p>
        </p:txBody>
      </p:sp>
    </p:spTree>
    <p:extLst>
      <p:ext uri="{BB962C8B-B14F-4D97-AF65-F5344CB8AC3E}">
        <p14:creationId xmlns:p14="http://schemas.microsoft.com/office/powerpoint/2010/main" val="1049656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EB9D4D-982F-7A41-A48E-1F804D9EED54}" type="datetimeFigureOut">
              <a:rPr lang="en-US" smtClean="0"/>
              <a:t>9/8/2025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B8CA3F-BC3F-574C-85EA-C54205CFC9E4}" type="slidenum">
              <a:rPr lang="en-US" smtClean="0"/>
              <a:t>‹#›</a:t>
            </a:fld>
            <a:endParaRPr lang="en-US"/>
          </a:p>
        </p:txBody>
      </p:sp>
    </p:spTree>
    <p:extLst>
      <p:ext uri="{BB962C8B-B14F-4D97-AF65-F5344CB8AC3E}">
        <p14:creationId xmlns:p14="http://schemas.microsoft.com/office/powerpoint/2010/main" val="2830197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2" y="2194560"/>
            <a:ext cx="12386548" cy="7680960"/>
          </a:xfrm>
        </p:spPr>
        <p:txBody>
          <a:bodyPr anchor="b"/>
          <a:lstStyle>
            <a:lvl1pPr>
              <a:defRPr sz="13440"/>
            </a:lvl1pPr>
          </a:lstStyle>
          <a:p>
            <a:r>
              <a:rPr lang="en-US"/>
              <a:t>Click to edit Master title style</a:t>
            </a:r>
            <a:endParaRPr lang="en-US" dirty="0"/>
          </a:p>
        </p:txBody>
      </p:sp>
      <p:sp>
        <p:nvSpPr>
          <p:cNvPr id="3" name="Content Placeholder 2"/>
          <p:cNvSpPr>
            <a:spLocks noGrp="1"/>
          </p:cNvSpPr>
          <p:nvPr>
            <p:ph idx="1"/>
          </p:nvPr>
        </p:nvSpPr>
        <p:spPr>
          <a:xfrm>
            <a:off x="16327042" y="4739647"/>
            <a:ext cx="19442430" cy="23393400"/>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645332" y="9875520"/>
            <a:ext cx="12386548" cy="18295622"/>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DCEB9D4D-982F-7A41-A48E-1F804D9EED54}" type="datetimeFigureOut">
              <a:rPr lang="en-US" smtClean="0"/>
              <a:t>9/8/2025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B8CA3F-BC3F-574C-85EA-C54205CFC9E4}" type="slidenum">
              <a:rPr lang="en-US" smtClean="0"/>
              <a:t>‹#›</a:t>
            </a:fld>
            <a:endParaRPr lang="en-US"/>
          </a:p>
        </p:txBody>
      </p:sp>
    </p:spTree>
    <p:extLst>
      <p:ext uri="{BB962C8B-B14F-4D97-AF65-F5344CB8AC3E}">
        <p14:creationId xmlns:p14="http://schemas.microsoft.com/office/powerpoint/2010/main" val="1883219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2" y="2194560"/>
            <a:ext cx="12386548" cy="7680960"/>
          </a:xfrm>
        </p:spPr>
        <p:txBody>
          <a:bodyPr anchor="b"/>
          <a:lstStyle>
            <a:lvl1pPr>
              <a:defRPr sz="134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6327042" y="4739647"/>
            <a:ext cx="19442430" cy="23393400"/>
          </a:xfrm>
        </p:spPr>
        <p:txBody>
          <a:bodyPr anchor="t"/>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en-US"/>
              <a:t>Click icon to add picture</a:t>
            </a:r>
            <a:endParaRPr lang="en-US" dirty="0"/>
          </a:p>
        </p:txBody>
      </p:sp>
      <p:sp>
        <p:nvSpPr>
          <p:cNvPr id="4" name="Text Placeholder 3"/>
          <p:cNvSpPr>
            <a:spLocks noGrp="1"/>
          </p:cNvSpPr>
          <p:nvPr>
            <p:ph type="body" sz="half" idx="2"/>
          </p:nvPr>
        </p:nvSpPr>
        <p:spPr>
          <a:xfrm>
            <a:off x="2645332" y="9875520"/>
            <a:ext cx="12386548" cy="18295622"/>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DCEB9D4D-982F-7A41-A48E-1F804D9EED54}" type="datetimeFigureOut">
              <a:rPr lang="en-US" smtClean="0"/>
              <a:t>9/8/2025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B8CA3F-BC3F-574C-85EA-C54205CFC9E4}" type="slidenum">
              <a:rPr lang="en-US" smtClean="0"/>
              <a:t>‹#›</a:t>
            </a:fld>
            <a:endParaRPr lang="en-US"/>
          </a:p>
        </p:txBody>
      </p:sp>
    </p:spTree>
    <p:extLst>
      <p:ext uri="{BB962C8B-B14F-4D97-AF65-F5344CB8AC3E}">
        <p14:creationId xmlns:p14="http://schemas.microsoft.com/office/powerpoint/2010/main" val="4187447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40330" y="1752607"/>
            <a:ext cx="3312414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640330" y="8763000"/>
            <a:ext cx="3312414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40330" y="30510487"/>
            <a:ext cx="8641080" cy="1752600"/>
          </a:xfrm>
          <a:prstGeom prst="rect">
            <a:avLst/>
          </a:prstGeom>
        </p:spPr>
        <p:txBody>
          <a:bodyPr vert="horz" lIns="91440" tIns="45720" rIns="91440" bIns="45720" rtlCol="0" anchor="ctr"/>
          <a:lstStyle>
            <a:lvl1pPr algn="l">
              <a:defRPr sz="5040">
                <a:solidFill>
                  <a:schemeClr val="tx1">
                    <a:tint val="75000"/>
                  </a:schemeClr>
                </a:solidFill>
              </a:defRPr>
            </a:lvl1pPr>
          </a:lstStyle>
          <a:p>
            <a:fld id="{DCEB9D4D-982F-7A41-A48E-1F804D9EED54}" type="datetimeFigureOut">
              <a:rPr lang="en-US" smtClean="0"/>
              <a:t>9/8/2025</a:t>
            </a:fld>
            <a:endParaRPr lang="en-US"/>
          </a:p>
        </p:txBody>
      </p:sp>
      <p:sp>
        <p:nvSpPr>
          <p:cNvPr id="5" name="Footer Placeholder 4"/>
          <p:cNvSpPr>
            <a:spLocks noGrp="1"/>
          </p:cNvSpPr>
          <p:nvPr>
            <p:ph type="ftr" sz="quarter" idx="3"/>
          </p:nvPr>
        </p:nvSpPr>
        <p:spPr>
          <a:xfrm>
            <a:off x="12721590" y="30510487"/>
            <a:ext cx="12961620" cy="1752600"/>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7123390" y="30510487"/>
            <a:ext cx="8641080" cy="1752600"/>
          </a:xfrm>
          <a:prstGeom prst="rect">
            <a:avLst/>
          </a:prstGeom>
        </p:spPr>
        <p:txBody>
          <a:bodyPr vert="horz" lIns="91440" tIns="45720" rIns="91440" bIns="45720" rtlCol="0" anchor="ctr"/>
          <a:lstStyle>
            <a:lvl1pPr algn="r">
              <a:defRPr sz="5040">
                <a:solidFill>
                  <a:schemeClr val="tx1">
                    <a:tint val="75000"/>
                  </a:schemeClr>
                </a:solidFill>
              </a:defRPr>
            </a:lvl1pPr>
          </a:lstStyle>
          <a:p>
            <a:fld id="{CFB8CA3F-BC3F-574C-85EA-C54205CFC9E4}" type="slidenum">
              <a:rPr lang="en-US" smtClean="0"/>
              <a:t>‹#›</a:t>
            </a:fld>
            <a:endParaRPr lang="en-US"/>
          </a:p>
        </p:txBody>
      </p:sp>
    </p:spTree>
    <p:extLst>
      <p:ext uri="{BB962C8B-B14F-4D97-AF65-F5344CB8AC3E}">
        <p14:creationId xmlns:p14="http://schemas.microsoft.com/office/powerpoint/2010/main" val="25061368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0796D00-63D4-B6F2-BDED-26C13110AD7D}"/>
              </a:ext>
            </a:extLst>
          </p:cNvPr>
          <p:cNvSpPr txBox="1">
            <a:spLocks/>
          </p:cNvSpPr>
          <p:nvPr/>
        </p:nvSpPr>
        <p:spPr>
          <a:xfrm>
            <a:off x="2560321" y="15925800"/>
            <a:ext cx="33849195" cy="14023638"/>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200150" indent="-1200150">
              <a:spcBef>
                <a:spcPts val="315"/>
              </a:spcBef>
              <a:buFont typeface="+mj-lt"/>
              <a:buAutoNum type="arabicPeriod"/>
            </a:pPr>
            <a:endParaRPr lang="en-US" sz="5040" dirty="0">
              <a:cs typeface="Arial"/>
            </a:endParaRPr>
          </a:p>
        </p:txBody>
      </p:sp>
      <p:sp>
        <p:nvSpPr>
          <p:cNvPr id="6" name="TextBox 5">
            <a:extLst>
              <a:ext uri="{FF2B5EF4-FFF2-40B4-BE49-F238E27FC236}">
                <a16:creationId xmlns:a16="http://schemas.microsoft.com/office/drawing/2014/main" id="{CEC37333-F9A0-D694-7F5E-F987D0ED5E44}"/>
              </a:ext>
            </a:extLst>
          </p:cNvPr>
          <p:cNvSpPr txBox="1"/>
          <p:nvPr/>
        </p:nvSpPr>
        <p:spPr>
          <a:xfrm>
            <a:off x="2560320" y="6695771"/>
            <a:ext cx="33849195" cy="22375228"/>
          </a:xfrm>
          <a:prstGeom prst="rect">
            <a:avLst/>
          </a:prstGeom>
          <a:noFill/>
        </p:spPr>
        <p:txBody>
          <a:bodyPr wrap="square">
            <a:spAutoFit/>
          </a:bodyPr>
          <a:lstStyle/>
          <a:p>
            <a:pPr marL="1200150" indent="-1200150">
              <a:lnSpc>
                <a:spcPct val="150000"/>
              </a:lnSpc>
              <a:buFont typeface="+mj-lt"/>
              <a:buAutoNum type="arabicPeriod"/>
            </a:pPr>
            <a:r>
              <a:rPr lang="en-US" sz="5400" dirty="0">
                <a:latin typeface="Arial" panose="020B0604020202020204" pitchFamily="34" charset="0"/>
                <a:cs typeface="Arial" panose="020B0604020202020204" pitchFamily="34" charset="0"/>
              </a:rPr>
              <a:t>This poster is designed at 42 × 36 inches (Width: 42, Height: 36). Confirm the size meets any submission or printing requirements before using.</a:t>
            </a:r>
          </a:p>
          <a:p>
            <a:pPr marL="1200150" indent="-1200150">
              <a:lnSpc>
                <a:spcPct val="150000"/>
              </a:lnSpc>
              <a:buFont typeface="+mj-lt"/>
              <a:buAutoNum type="arabicPeriod"/>
            </a:pPr>
            <a:r>
              <a:rPr lang="en-US" sz="5400" dirty="0">
                <a:latin typeface="Arial" panose="020B0604020202020204" pitchFamily="34" charset="0"/>
                <a:cs typeface="Arial" panose="020B0604020202020204" pitchFamily="34" charset="0"/>
              </a:rPr>
              <a:t>If the title is too long, you may reduce the font size to fit the width of the title box.</a:t>
            </a:r>
          </a:p>
          <a:p>
            <a:pPr marL="1200150" indent="-1200150">
              <a:lnSpc>
                <a:spcPct val="150000"/>
              </a:lnSpc>
              <a:buFont typeface="+mj-lt"/>
              <a:buAutoNum type="arabicPeriod"/>
            </a:pPr>
            <a:r>
              <a:rPr lang="en-US" sz="5400" dirty="0">
                <a:latin typeface="Arial" panose="020B0604020202020204" pitchFamily="34" charset="0"/>
                <a:cs typeface="Arial" panose="020B0604020202020204" pitchFamily="34" charset="0"/>
              </a:rPr>
              <a:t>If the paper has more than three authors, adjust the font size as needed to ensure all names fit within the designated space.</a:t>
            </a:r>
          </a:p>
          <a:p>
            <a:pPr marL="1200150" indent="-1200150">
              <a:lnSpc>
                <a:spcPct val="150000"/>
              </a:lnSpc>
              <a:buFont typeface="+mj-lt"/>
              <a:buAutoNum type="arabicPeriod"/>
            </a:pPr>
            <a:r>
              <a:rPr lang="en-US" sz="5400" dirty="0">
                <a:latin typeface="Arial" panose="020B0604020202020204" pitchFamily="34" charset="0"/>
                <a:cs typeface="Arial" panose="020B0604020202020204" pitchFamily="34" charset="0"/>
              </a:rPr>
              <a:t>Fill in relevant information in the subtitle and body text areas.</a:t>
            </a:r>
          </a:p>
          <a:p>
            <a:pPr marL="1200150" indent="-1200150">
              <a:lnSpc>
                <a:spcPct val="150000"/>
              </a:lnSpc>
              <a:buFont typeface="+mj-lt"/>
              <a:buAutoNum type="arabicPeriod"/>
            </a:pPr>
            <a:r>
              <a:rPr lang="en-US" sz="5400" dirty="0">
                <a:latin typeface="Arial" panose="020B0604020202020204" pitchFamily="34" charset="0"/>
                <a:cs typeface="Arial" panose="020B0604020202020204" pitchFamily="34" charset="0"/>
              </a:rPr>
              <a:t>All elements (e.g., figures, placeholders, and charts) can be moved and deleted. For instance, image placeholders are for example purposes only and can be replaced depending on the size of the final images.</a:t>
            </a:r>
          </a:p>
          <a:p>
            <a:pPr marL="1200150" indent="-1200150">
              <a:lnSpc>
                <a:spcPct val="150000"/>
              </a:lnSpc>
              <a:buFont typeface="+mj-lt"/>
              <a:buAutoNum type="arabicPeriod"/>
            </a:pPr>
            <a:r>
              <a:rPr lang="en-US" sz="5400" dirty="0">
                <a:latin typeface="Arial" panose="020B0604020202020204" pitchFamily="34" charset="0"/>
                <a:cs typeface="Arial" panose="020B0604020202020204" pitchFamily="34" charset="0"/>
              </a:rPr>
              <a:t>Insert your image by dragging it into the poster. Once placed, use the hover menu below the image to crop, resize, or reposition as needed.</a:t>
            </a:r>
            <a:r>
              <a:rPr lang="zh-CN" altLang="en-US" sz="5400" dirty="0">
                <a:latin typeface="Arial" panose="020B0604020202020204" pitchFamily="34" charset="0"/>
                <a:cs typeface="Arial" panose="020B0604020202020204" pitchFamily="34" charset="0"/>
              </a:rPr>
              <a:t> </a:t>
            </a:r>
            <a:endParaRPr lang="en-US" altLang="zh-CN" sz="5400" dirty="0">
              <a:latin typeface="Arial" panose="020B0604020202020204" pitchFamily="34" charset="0"/>
              <a:cs typeface="Arial" panose="020B0604020202020204" pitchFamily="34" charset="0"/>
            </a:endParaRPr>
          </a:p>
          <a:p>
            <a:pPr marL="1200150" indent="-1200150">
              <a:lnSpc>
                <a:spcPct val="150000"/>
              </a:lnSpc>
              <a:buFont typeface="+mj-lt"/>
              <a:buAutoNum type="arabicPeriod"/>
            </a:pPr>
            <a:r>
              <a:rPr lang="en-US" sz="5400" b="1" dirty="0">
                <a:latin typeface="Arial" panose="020B0604020202020204" pitchFamily="34" charset="0"/>
                <a:cs typeface="Arial" panose="020B0604020202020204" pitchFamily="34" charset="0"/>
              </a:rPr>
              <a:t>Before submitting or printing, </a:t>
            </a:r>
            <a:r>
              <a:rPr lang="en-US" sz="5400" b="1" i="1" dirty="0">
                <a:latin typeface="Arial" panose="020B0604020202020204" pitchFamily="34" charset="0"/>
                <a:cs typeface="Arial" panose="020B0604020202020204" pitchFamily="34" charset="0"/>
              </a:rPr>
              <a:t>delete these instruction pages</a:t>
            </a:r>
            <a:r>
              <a:rPr lang="en-US" sz="5400" b="1" dirty="0">
                <a:latin typeface="Arial" panose="020B0604020202020204" pitchFamily="34" charset="0"/>
                <a:cs typeface="Arial" panose="020B0604020202020204" pitchFamily="34" charset="0"/>
              </a:rPr>
              <a:t>.</a:t>
            </a:r>
          </a:p>
          <a:p>
            <a:pPr marL="1200150" indent="-1200150">
              <a:lnSpc>
                <a:spcPct val="150000"/>
              </a:lnSpc>
              <a:buFont typeface="+mj-lt"/>
              <a:buAutoNum type="arabicPeriod"/>
            </a:pPr>
            <a:r>
              <a:rPr lang="en-US" sz="5400" dirty="0">
                <a:latin typeface="Arial" panose="020B0604020202020204" pitchFamily="34" charset="0"/>
                <a:cs typeface="Arial" panose="020B0604020202020204" pitchFamily="34" charset="0"/>
              </a:rPr>
              <a:t>Save your final version as a PDF using File &gt; Print &gt; Save as PDF. </a:t>
            </a:r>
            <a:r>
              <a:rPr lang="en-US" sz="5400" i="1" dirty="0">
                <a:latin typeface="Arial" panose="020B0604020202020204" pitchFamily="34" charset="0"/>
                <a:cs typeface="Arial" panose="020B0604020202020204" pitchFamily="34" charset="0"/>
              </a:rPr>
              <a:t>Do NOT use “Export to PDF” — it will add an unwanted white border.</a:t>
            </a:r>
            <a:r>
              <a:rPr lang="en-US" sz="5400" dirty="0">
                <a:latin typeface="Arial" panose="020B0604020202020204" pitchFamily="34" charset="0"/>
                <a:cs typeface="Arial" panose="020B0604020202020204" pitchFamily="34" charset="0"/>
              </a:rPr>
              <a:t> </a:t>
            </a:r>
          </a:p>
          <a:p>
            <a:pPr marL="1200150" indent="-1200150">
              <a:lnSpc>
                <a:spcPct val="150000"/>
              </a:lnSpc>
              <a:buFont typeface="+mj-lt"/>
              <a:buAutoNum type="arabicPeriod"/>
            </a:pPr>
            <a:r>
              <a:rPr lang="en-US" sz="5400" dirty="0">
                <a:latin typeface="Arial" panose="020B0604020202020204" pitchFamily="34" charset="0"/>
                <a:cs typeface="Arial" panose="020B0604020202020204" pitchFamily="34" charset="0"/>
              </a:rPr>
              <a:t>When printing or saving as a PDF, set the scale to 100% or Actual Size.</a:t>
            </a:r>
          </a:p>
          <a:p>
            <a:pPr marL="1200150" indent="-1200150">
              <a:lnSpc>
                <a:spcPct val="150000"/>
              </a:lnSpc>
              <a:buFont typeface="+mj-lt"/>
              <a:buAutoNum type="arabicPeriod"/>
            </a:pPr>
            <a:r>
              <a:rPr lang="en-US" sz="5400" i="1" dirty="0">
                <a:latin typeface="Arial" panose="020B0604020202020204" pitchFamily="34" charset="0"/>
                <a:cs typeface="Arial" panose="020B0604020202020204" pitchFamily="34" charset="0"/>
              </a:rPr>
              <a:t>Do not select “Fit to page” or “Scale to printable area.”</a:t>
            </a:r>
            <a:r>
              <a:rPr lang="en-US" sz="5400" dirty="0">
                <a:latin typeface="Arial" panose="020B0604020202020204" pitchFamily="34" charset="0"/>
                <a:cs typeface="Arial" panose="020B0604020202020204" pitchFamily="34" charset="0"/>
              </a:rPr>
              <a:t> </a:t>
            </a:r>
          </a:p>
          <a:p>
            <a:pPr marL="1200150" indent="-1200150">
              <a:lnSpc>
                <a:spcPct val="150000"/>
              </a:lnSpc>
              <a:buFont typeface="+mj-lt"/>
              <a:buAutoNum type="arabicPeriod"/>
            </a:pPr>
            <a:endParaRPr lang="en-US" sz="5400" dirty="0">
              <a:latin typeface="Arial" panose="020B0604020202020204" pitchFamily="34" charset="0"/>
              <a:cs typeface="Arial" panose="020B0604020202020204" pitchFamily="34" charset="0"/>
            </a:endParaRPr>
          </a:p>
          <a:p>
            <a:pPr>
              <a:lnSpc>
                <a:spcPct val="150000"/>
              </a:lnSpc>
            </a:pPr>
            <a:endParaRPr lang="en-US" sz="54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CB98B15F-162D-B9A7-32E7-3D50F9C08355}"/>
              </a:ext>
            </a:extLst>
          </p:cNvPr>
          <p:cNvSpPr/>
          <p:nvPr/>
        </p:nvSpPr>
        <p:spPr>
          <a:xfrm>
            <a:off x="0" y="2274856"/>
            <a:ext cx="38404800" cy="4191153"/>
          </a:xfrm>
          <a:prstGeom prst="rect">
            <a:avLst/>
          </a:prstGeom>
          <a:solidFill>
            <a:srgbClr val="174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60"/>
          </a:p>
        </p:txBody>
      </p:sp>
      <p:sp>
        <p:nvSpPr>
          <p:cNvPr id="10" name="TextBox 9">
            <a:extLst>
              <a:ext uri="{FF2B5EF4-FFF2-40B4-BE49-F238E27FC236}">
                <a16:creationId xmlns:a16="http://schemas.microsoft.com/office/drawing/2014/main" id="{D28E8259-D310-4AEB-4507-C795A144011E}"/>
              </a:ext>
            </a:extLst>
          </p:cNvPr>
          <p:cNvSpPr txBox="1"/>
          <p:nvPr/>
        </p:nvSpPr>
        <p:spPr>
          <a:xfrm>
            <a:off x="2560319" y="3142022"/>
            <a:ext cx="34433396" cy="2816156"/>
          </a:xfrm>
          <a:prstGeom prst="rect">
            <a:avLst/>
          </a:prstGeom>
          <a:noFill/>
        </p:spPr>
        <p:txBody>
          <a:bodyPr wrap="square">
            <a:spAutoFit/>
          </a:bodyPr>
          <a:lstStyle/>
          <a:p>
            <a:r>
              <a:rPr lang="en-US" sz="10500" b="1" dirty="0">
                <a:solidFill>
                  <a:schemeClr val="bg1"/>
                </a:solidFill>
                <a:latin typeface="Arial" panose="020B0604020202020204" pitchFamily="34" charset="0"/>
                <a:cs typeface="Arial" panose="020B0604020202020204" pitchFamily="34" charset="0"/>
              </a:rPr>
              <a:t>POSTER TEMPLATE INSTRUCTIONS</a:t>
            </a:r>
            <a:r>
              <a:rPr lang="zh-CN" altLang="en-US" sz="10500" b="1" dirty="0">
                <a:solidFill>
                  <a:schemeClr val="bg1"/>
                </a:solidFill>
                <a:latin typeface="Arial" panose="020B0604020202020204" pitchFamily="34" charset="0"/>
                <a:cs typeface="Arial" panose="020B0604020202020204" pitchFamily="34" charset="0"/>
              </a:rPr>
              <a:t> </a:t>
            </a:r>
            <a:endParaRPr lang="en-US" altLang="zh-CN" sz="10500" b="1" dirty="0">
              <a:solidFill>
                <a:schemeClr val="bg1"/>
              </a:solidFill>
              <a:latin typeface="Arial" panose="020B0604020202020204" pitchFamily="34" charset="0"/>
              <a:cs typeface="Arial" panose="020B0604020202020204" pitchFamily="34" charset="0"/>
            </a:endParaRPr>
          </a:p>
          <a:p>
            <a:r>
              <a:rPr lang="zh-CN" altLang="en-US" sz="7200" b="1" dirty="0">
                <a:solidFill>
                  <a:schemeClr val="bg1"/>
                </a:solidFill>
                <a:latin typeface="Arial" panose="020B0604020202020204" pitchFamily="34" charset="0"/>
                <a:cs typeface="Arial" panose="020B0604020202020204" pitchFamily="34" charset="0"/>
              </a:rPr>
              <a:t>（</a:t>
            </a:r>
            <a:r>
              <a:rPr lang="en-US" altLang="zh-CN" sz="7200" b="1" dirty="0">
                <a:solidFill>
                  <a:schemeClr val="bg1"/>
                </a:solidFill>
                <a:latin typeface="Arial" panose="020B0604020202020204" pitchFamily="34" charset="0"/>
                <a:cs typeface="Arial" panose="020B0604020202020204" pitchFamily="34" charset="0"/>
              </a:rPr>
              <a:t>REMOVE</a:t>
            </a:r>
            <a:r>
              <a:rPr lang="zh-CN" altLang="en-US" sz="7200" b="1" dirty="0">
                <a:solidFill>
                  <a:schemeClr val="bg1"/>
                </a:solidFill>
                <a:latin typeface="Arial" panose="020B0604020202020204" pitchFamily="34" charset="0"/>
                <a:cs typeface="Arial" panose="020B0604020202020204" pitchFamily="34" charset="0"/>
              </a:rPr>
              <a:t> </a:t>
            </a:r>
            <a:r>
              <a:rPr lang="en-US" altLang="zh-CN" sz="7200" b="1" dirty="0">
                <a:solidFill>
                  <a:schemeClr val="bg1"/>
                </a:solidFill>
                <a:latin typeface="Arial" panose="020B0604020202020204" pitchFamily="34" charset="0"/>
                <a:cs typeface="Arial" panose="020B0604020202020204" pitchFamily="34" charset="0"/>
              </a:rPr>
              <a:t>BEFORE</a:t>
            </a:r>
            <a:r>
              <a:rPr lang="zh-CN" altLang="en-US" sz="7200" b="1" dirty="0">
                <a:solidFill>
                  <a:schemeClr val="bg1"/>
                </a:solidFill>
                <a:latin typeface="Arial" panose="020B0604020202020204" pitchFamily="34" charset="0"/>
                <a:cs typeface="Arial" panose="020B0604020202020204" pitchFamily="34" charset="0"/>
              </a:rPr>
              <a:t> </a:t>
            </a:r>
            <a:r>
              <a:rPr lang="en-US" altLang="zh-CN" sz="7200" b="1" dirty="0">
                <a:solidFill>
                  <a:schemeClr val="bg1"/>
                </a:solidFill>
                <a:latin typeface="Arial" panose="020B0604020202020204" pitchFamily="34" charset="0"/>
                <a:cs typeface="Arial" panose="020B0604020202020204" pitchFamily="34" charset="0"/>
              </a:rPr>
              <a:t>PRINTING</a:t>
            </a:r>
            <a:r>
              <a:rPr lang="zh-CN" altLang="en-US" sz="7200" b="1" dirty="0">
                <a:solidFill>
                  <a:schemeClr val="bg1"/>
                </a:solidFill>
                <a:latin typeface="Arial" panose="020B0604020202020204" pitchFamily="34" charset="0"/>
                <a:cs typeface="Arial" panose="020B0604020202020204" pitchFamily="34" charset="0"/>
              </a:rPr>
              <a:t>）</a:t>
            </a:r>
            <a:endParaRPr lang="en-CN" sz="7200" b="1" dirty="0">
              <a:solidFill>
                <a:schemeClr val="bg1"/>
              </a:solidFill>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1720E7D8-CD82-994A-BA70-6142793DEC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0944" y="29201625"/>
            <a:ext cx="13035906" cy="24323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logo with text on it&#10;&#10;AI-generated content may be incorrect.">
            <a:extLst>
              <a:ext uri="{FF2B5EF4-FFF2-40B4-BE49-F238E27FC236}">
                <a16:creationId xmlns:a16="http://schemas.microsoft.com/office/drawing/2014/main" id="{3D4BF9E8-8B54-D24B-3BCA-497CD4C03500}"/>
              </a:ext>
            </a:extLst>
          </p:cNvPr>
          <p:cNvPicPr>
            <a:picLocks noChangeAspect="1"/>
          </p:cNvPicPr>
          <p:nvPr/>
        </p:nvPicPr>
        <p:blipFill>
          <a:blip r:embed="rId3"/>
          <a:stretch>
            <a:fillRect/>
          </a:stretch>
        </p:blipFill>
        <p:spPr>
          <a:xfrm>
            <a:off x="20516850" y="28504948"/>
            <a:ext cx="9505670" cy="3825752"/>
          </a:xfrm>
          <a:prstGeom prst="rect">
            <a:avLst/>
          </a:prstGeom>
        </p:spPr>
      </p:pic>
    </p:spTree>
    <p:extLst>
      <p:ext uri="{BB962C8B-B14F-4D97-AF65-F5344CB8AC3E}">
        <p14:creationId xmlns:p14="http://schemas.microsoft.com/office/powerpoint/2010/main" val="2081519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1AC06-89C5-C1DE-E018-E20C9C7A6488}"/>
            </a:ext>
          </a:extLst>
        </p:cNvPr>
        <p:cNvGrpSpPr/>
        <p:nvPr/>
      </p:nvGrpSpPr>
      <p:grpSpPr>
        <a:xfrm>
          <a:off x="0" y="0"/>
          <a:ext cx="0" cy="0"/>
          <a:chOff x="0" y="0"/>
          <a:chExt cx="0" cy="0"/>
        </a:xfrm>
      </p:grpSpPr>
      <p:sp>
        <p:nvSpPr>
          <p:cNvPr id="52" name="Rectangle 51">
            <a:extLst>
              <a:ext uri="{FF2B5EF4-FFF2-40B4-BE49-F238E27FC236}">
                <a16:creationId xmlns:a16="http://schemas.microsoft.com/office/drawing/2014/main" id="{46436460-1035-24AB-F47E-8DEA3902D785}"/>
              </a:ext>
            </a:extLst>
          </p:cNvPr>
          <p:cNvSpPr/>
          <p:nvPr/>
        </p:nvSpPr>
        <p:spPr>
          <a:xfrm>
            <a:off x="0" y="0"/>
            <a:ext cx="14142720" cy="32918400"/>
          </a:xfrm>
          <a:prstGeom prst="rect">
            <a:avLst/>
          </a:prstGeom>
          <a:solidFill>
            <a:srgbClr val="174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60" dirty="0"/>
          </a:p>
        </p:txBody>
      </p:sp>
      <p:sp>
        <p:nvSpPr>
          <p:cNvPr id="53" name="Rectangle 52">
            <a:extLst>
              <a:ext uri="{FF2B5EF4-FFF2-40B4-BE49-F238E27FC236}">
                <a16:creationId xmlns:a16="http://schemas.microsoft.com/office/drawing/2014/main" id="{24CF77C4-F262-CCF0-F914-2C471E8BC606}"/>
              </a:ext>
            </a:extLst>
          </p:cNvPr>
          <p:cNvSpPr/>
          <p:nvPr/>
        </p:nvSpPr>
        <p:spPr>
          <a:xfrm>
            <a:off x="14538684" y="274684"/>
            <a:ext cx="23470152" cy="11037830"/>
          </a:xfrm>
          <a:prstGeom prst="rect">
            <a:avLst/>
          </a:prstGeom>
          <a:solidFill>
            <a:schemeClr val="bg1"/>
          </a:solidFill>
          <a:ln w="190500">
            <a:solidFill>
              <a:srgbClr val="6486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560" dirty="0">
              <a:solidFill>
                <a:schemeClr val="tx1"/>
              </a:solidFill>
              <a:latin typeface="Arial" panose="020B0604020202020204" pitchFamily="34" charset="0"/>
              <a:cs typeface="Arial" panose="020B0604020202020204" pitchFamily="34" charset="0"/>
            </a:endParaRPr>
          </a:p>
        </p:txBody>
      </p:sp>
      <p:sp>
        <p:nvSpPr>
          <p:cNvPr id="11" name="Rectangle 435">
            <a:extLst>
              <a:ext uri="{FF2B5EF4-FFF2-40B4-BE49-F238E27FC236}">
                <a16:creationId xmlns:a16="http://schemas.microsoft.com/office/drawing/2014/main" id="{6F94E45E-C909-B6D8-C858-EBA3658D4620}"/>
              </a:ext>
            </a:extLst>
          </p:cNvPr>
          <p:cNvSpPr>
            <a:spLocks noChangeArrowheads="1"/>
          </p:cNvSpPr>
          <p:nvPr/>
        </p:nvSpPr>
        <p:spPr bwMode="auto">
          <a:xfrm>
            <a:off x="395964" y="3921221"/>
            <a:ext cx="12827667" cy="2041646"/>
          </a:xfrm>
          <a:prstGeom prst="rect">
            <a:avLst/>
          </a:prstGeom>
          <a:noFill/>
          <a:ln>
            <a:noFill/>
          </a:ln>
          <a:effectLst/>
        </p:spPr>
        <p:txBody>
          <a:bodyPr wrap="square" lIns="625476" tIns="312736" rIns="625476" bIns="312736">
            <a:spAutoFit/>
          </a:bodyPr>
          <a:lstStyle/>
          <a:p>
            <a:pPr algn="ctr" defTabSz="497036">
              <a:defRPr/>
            </a:pPr>
            <a:r>
              <a:rPr lang="en-US" sz="9163" b="1" dirty="0">
                <a:solidFill>
                  <a:schemeClr val="bg1"/>
                </a:solidFill>
                <a:latin typeface="Arial" panose="020B0604020202020204" pitchFamily="34" charset="0"/>
                <a:cs typeface="Arial" panose="020B0604020202020204" pitchFamily="34" charset="0"/>
              </a:rPr>
              <a:t>EXAMPLE PAGE</a:t>
            </a:r>
          </a:p>
        </p:txBody>
      </p:sp>
      <p:sp>
        <p:nvSpPr>
          <p:cNvPr id="7" name="TextBox 6">
            <a:extLst>
              <a:ext uri="{FF2B5EF4-FFF2-40B4-BE49-F238E27FC236}">
                <a16:creationId xmlns:a16="http://schemas.microsoft.com/office/drawing/2014/main" id="{C3EB825A-49CD-C1EC-B059-DB517568399B}"/>
              </a:ext>
            </a:extLst>
          </p:cNvPr>
          <p:cNvSpPr txBox="1"/>
          <p:nvPr/>
        </p:nvSpPr>
        <p:spPr>
          <a:xfrm>
            <a:off x="1796743" y="8419175"/>
            <a:ext cx="10549234" cy="6370975"/>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First Author First Name Last Name</a:t>
            </a:r>
            <a:r>
              <a:rPr lang="en-US" sz="4000" b="1" baseline="30000" dirty="0">
                <a:solidFill>
                  <a:schemeClr val="bg1"/>
                </a:solidFill>
                <a:latin typeface="Arial" panose="020B0604020202020204" pitchFamily="34" charset="0"/>
                <a:cs typeface="Arial" panose="020B0604020202020204" pitchFamily="34" charset="0"/>
              </a:rPr>
              <a:t>1</a:t>
            </a:r>
            <a:r>
              <a:rPr lang="en-US" sz="4000" b="1" dirty="0">
                <a:solidFill>
                  <a:schemeClr val="bg1"/>
                </a:solidFill>
                <a:latin typeface="Arial" panose="020B0604020202020204" pitchFamily="34" charset="0"/>
                <a:cs typeface="Arial" panose="020B0604020202020204" pitchFamily="34" charset="0"/>
              </a:rPr>
              <a:t>, Second Author First Name Last Name</a:t>
            </a:r>
            <a:r>
              <a:rPr lang="en-US" sz="4000" b="1" baseline="30000" dirty="0">
                <a:solidFill>
                  <a:schemeClr val="bg1"/>
                </a:solidFill>
                <a:latin typeface="Arial" panose="020B0604020202020204" pitchFamily="34" charset="0"/>
                <a:cs typeface="Arial" panose="020B0604020202020204" pitchFamily="34" charset="0"/>
              </a:rPr>
              <a:t>1</a:t>
            </a:r>
            <a:r>
              <a:rPr lang="en-US" sz="4000" b="1" dirty="0">
                <a:solidFill>
                  <a:schemeClr val="bg1"/>
                </a:solidFill>
                <a:latin typeface="Arial" panose="020B0604020202020204" pitchFamily="34" charset="0"/>
                <a:cs typeface="Arial" panose="020B0604020202020204" pitchFamily="34" charset="0"/>
              </a:rPr>
              <a:t>, Third Author First Name Last Name</a:t>
            </a:r>
            <a:r>
              <a:rPr lang="en-US" sz="4000" b="1" baseline="30000" dirty="0">
                <a:solidFill>
                  <a:schemeClr val="bg1"/>
                </a:solidFill>
                <a:latin typeface="Arial" panose="020B0604020202020204" pitchFamily="34" charset="0"/>
                <a:cs typeface="Arial" panose="020B0604020202020204" pitchFamily="34" charset="0"/>
              </a:rPr>
              <a:t>2</a:t>
            </a:r>
            <a:r>
              <a:rPr lang="en-US" sz="4000" b="1" dirty="0">
                <a:solidFill>
                  <a:schemeClr val="bg1"/>
                </a:solidFill>
                <a:latin typeface="Arial" panose="020B0604020202020204" pitchFamily="34" charset="0"/>
                <a:cs typeface="Arial" panose="020B0604020202020204" pitchFamily="34" charset="0"/>
              </a:rPr>
              <a:t>, …</a:t>
            </a:r>
          </a:p>
          <a:p>
            <a:pPr algn="ctr"/>
            <a:endParaRPr lang="en-US" sz="5400" b="1" dirty="0">
              <a:solidFill>
                <a:schemeClr val="bg1"/>
              </a:solidFill>
              <a:latin typeface="Arial" panose="020B0604020202020204" pitchFamily="34" charset="0"/>
              <a:cs typeface="Arial" panose="020B0604020202020204" pitchFamily="34" charset="0"/>
            </a:endParaRPr>
          </a:p>
          <a:p>
            <a:pPr algn="ctr"/>
            <a:r>
              <a:rPr lang="en-US" sz="3600" b="1" dirty="0">
                <a:solidFill>
                  <a:schemeClr val="bg1"/>
                </a:solidFill>
                <a:latin typeface="Arial" panose="020B0604020202020204" pitchFamily="34" charset="0"/>
                <a:cs typeface="Arial" panose="020B0604020202020204" pitchFamily="34" charset="0"/>
              </a:rPr>
              <a:t>1 MSU-DOE Plant Research Lab, Michigan State University, East Lansing, Michigan; </a:t>
            </a:r>
          </a:p>
          <a:p>
            <a:pPr algn="ctr"/>
            <a:r>
              <a:rPr lang="en-US" sz="3600" b="1" dirty="0">
                <a:solidFill>
                  <a:schemeClr val="bg1"/>
                </a:solidFill>
                <a:latin typeface="Arial" panose="020B0604020202020204" pitchFamily="34" charset="0"/>
                <a:cs typeface="Arial" panose="020B0604020202020204" pitchFamily="34" charset="0"/>
              </a:rPr>
              <a:t>2 External Affiliation 1</a:t>
            </a:r>
          </a:p>
          <a:p>
            <a:pPr algn="ctr"/>
            <a:r>
              <a:rPr lang="en-US" sz="3600" b="1" dirty="0">
                <a:solidFill>
                  <a:schemeClr val="bg1"/>
                </a:solidFill>
                <a:latin typeface="Arial" panose="020B0604020202020204" pitchFamily="34" charset="0"/>
                <a:cs typeface="Arial" panose="020B0604020202020204" pitchFamily="34" charset="0"/>
              </a:rPr>
              <a:t>3 External Affiliation 2</a:t>
            </a:r>
          </a:p>
          <a:p>
            <a:pPr algn="ctr"/>
            <a:endParaRPr lang="en-US" sz="3600" b="1" dirty="0">
              <a:solidFill>
                <a:schemeClr val="bg1"/>
              </a:solidFill>
              <a:latin typeface="Arial" panose="020B0604020202020204" pitchFamily="34" charset="0"/>
              <a:cs typeface="Arial" panose="020B0604020202020204" pitchFamily="34" charset="0"/>
            </a:endParaRPr>
          </a:p>
          <a:p>
            <a:pPr algn="ctr"/>
            <a:endParaRPr lang="en-US" sz="5400" b="1" dirty="0">
              <a:solidFill>
                <a:schemeClr val="bg1"/>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61B4C7F4-017C-098D-E53D-6DB663D1F57D}"/>
              </a:ext>
            </a:extLst>
          </p:cNvPr>
          <p:cNvSpPr txBox="1"/>
          <p:nvPr/>
        </p:nvSpPr>
        <p:spPr>
          <a:xfrm>
            <a:off x="3638191" y="16393882"/>
            <a:ext cx="6907784" cy="769441"/>
          </a:xfrm>
          <a:prstGeom prst="rect">
            <a:avLst/>
          </a:prstGeom>
          <a:no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Background</a:t>
            </a:r>
          </a:p>
        </p:txBody>
      </p:sp>
      <p:sp>
        <p:nvSpPr>
          <p:cNvPr id="24" name="Rectangle 23">
            <a:extLst>
              <a:ext uri="{FF2B5EF4-FFF2-40B4-BE49-F238E27FC236}">
                <a16:creationId xmlns:a16="http://schemas.microsoft.com/office/drawing/2014/main" id="{549999F4-0F16-BB2A-97A6-37CC4EAFCAB0}"/>
              </a:ext>
            </a:extLst>
          </p:cNvPr>
          <p:cNvSpPr/>
          <p:nvPr/>
        </p:nvSpPr>
        <p:spPr>
          <a:xfrm>
            <a:off x="975360" y="17623420"/>
            <a:ext cx="12248272" cy="14783421"/>
          </a:xfrm>
          <a:prstGeom prst="rect">
            <a:avLst/>
          </a:prstGeom>
          <a:solidFill>
            <a:srgbClr val="BED5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560" dirty="0">
              <a:solidFill>
                <a:schemeClr val="tx1"/>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CF69B8D5-912F-8F8D-132B-C067C4FE226E}"/>
              </a:ext>
            </a:extLst>
          </p:cNvPr>
          <p:cNvSpPr txBox="1"/>
          <p:nvPr/>
        </p:nvSpPr>
        <p:spPr>
          <a:xfrm>
            <a:off x="1396693" y="18169411"/>
            <a:ext cx="11426887" cy="2719206"/>
          </a:xfrm>
          <a:prstGeom prst="rect">
            <a:avLst/>
          </a:prstGeom>
          <a:noFill/>
        </p:spPr>
        <p:txBody>
          <a:bodyPr wrap="square">
            <a:spAutoFit/>
          </a:bodyPr>
          <a:lstStyle/>
          <a:p>
            <a:pPr>
              <a:lnSpc>
                <a:spcPct val="125000"/>
              </a:lnSpc>
            </a:pPr>
            <a:r>
              <a:rPr lang="en-US" sz="3500" dirty="0">
                <a:latin typeface="Arial" panose="020B0604020202020204" pitchFamily="34" charset="0"/>
                <a:cs typeface="Arial" panose="020B0604020202020204" pitchFamily="34" charset="0"/>
              </a:rPr>
              <a:t>EXAMPLE ONLY</a:t>
            </a:r>
          </a:p>
          <a:p>
            <a:pPr>
              <a:lnSpc>
                <a:spcPct val="125000"/>
              </a:lnSpc>
            </a:pPr>
            <a:endParaRPr lang="en-US" sz="3500" dirty="0">
              <a:latin typeface="Arial" panose="020B0604020202020204" pitchFamily="34" charset="0"/>
              <a:cs typeface="Arial" panose="020B0604020202020204" pitchFamily="34" charset="0"/>
            </a:endParaRPr>
          </a:p>
          <a:p>
            <a:pPr>
              <a:lnSpc>
                <a:spcPct val="125000"/>
              </a:lnSpc>
            </a:pPr>
            <a:r>
              <a:rPr lang="en-US" sz="3500" dirty="0">
                <a:latin typeface="Arial" panose="020B0604020202020204" pitchFamily="34" charset="0"/>
                <a:cs typeface="Arial" panose="020B0604020202020204" pitchFamily="34" charset="0"/>
              </a:rPr>
              <a:t>EXAMPLE ONLY</a:t>
            </a:r>
          </a:p>
          <a:p>
            <a:pPr>
              <a:lnSpc>
                <a:spcPct val="125000"/>
              </a:lnSpc>
            </a:pPr>
            <a:endParaRPr lang="en-US" sz="3500" dirty="0">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DB616CF2-BD0F-95EE-B61C-2E5863B8A106}"/>
              </a:ext>
            </a:extLst>
          </p:cNvPr>
          <p:cNvSpPr/>
          <p:nvPr/>
        </p:nvSpPr>
        <p:spPr>
          <a:xfrm>
            <a:off x="1396693" y="22930138"/>
            <a:ext cx="11426887" cy="58676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560" dirty="0">
                <a:solidFill>
                  <a:schemeClr val="tx1"/>
                </a:solidFill>
                <a:latin typeface="Arial" panose="020B0604020202020204" pitchFamily="34" charset="0"/>
                <a:cs typeface="Arial" panose="020B0604020202020204" pitchFamily="34" charset="0"/>
              </a:rPr>
              <a:t>Image </a:t>
            </a:r>
          </a:p>
          <a:p>
            <a:pPr algn="ctr"/>
            <a:r>
              <a:rPr lang="en-US" sz="7560" dirty="0">
                <a:solidFill>
                  <a:schemeClr val="tx1"/>
                </a:solidFill>
                <a:latin typeface="Arial" panose="020B0604020202020204" pitchFamily="34" charset="0"/>
                <a:cs typeface="Arial" panose="020B0604020202020204" pitchFamily="34" charset="0"/>
              </a:rPr>
              <a:t>Placeholder</a:t>
            </a:r>
          </a:p>
        </p:txBody>
      </p:sp>
      <p:sp>
        <p:nvSpPr>
          <p:cNvPr id="45" name="TextBox 44">
            <a:extLst>
              <a:ext uri="{FF2B5EF4-FFF2-40B4-BE49-F238E27FC236}">
                <a16:creationId xmlns:a16="http://schemas.microsoft.com/office/drawing/2014/main" id="{B7954BE8-620C-EA9E-C10A-156DF0F11EA3}"/>
              </a:ext>
            </a:extLst>
          </p:cNvPr>
          <p:cNvSpPr txBox="1"/>
          <p:nvPr/>
        </p:nvSpPr>
        <p:spPr>
          <a:xfrm>
            <a:off x="1396693" y="29139001"/>
            <a:ext cx="11426886" cy="1394421"/>
          </a:xfrm>
          <a:prstGeom prst="rect">
            <a:avLst/>
          </a:prstGeom>
          <a:noFill/>
        </p:spPr>
        <p:txBody>
          <a:bodyPr wrap="square">
            <a:spAutoFit/>
          </a:bodyPr>
          <a:lstStyle/>
          <a:p>
            <a:pPr>
              <a:lnSpc>
                <a:spcPct val="125000"/>
              </a:lnSpc>
            </a:pPr>
            <a:r>
              <a:rPr lang="en-US" sz="3500" dirty="0">
                <a:latin typeface="Arial" panose="020B0604020202020204" pitchFamily="34" charset="0"/>
                <a:cs typeface="Arial" panose="020B0604020202020204" pitchFamily="34" charset="0"/>
              </a:rPr>
              <a:t>Please add interpretations or a legend to this image for clarity, if needed.</a:t>
            </a:r>
          </a:p>
        </p:txBody>
      </p:sp>
      <p:sp>
        <p:nvSpPr>
          <p:cNvPr id="55" name="Rectangle 54">
            <a:extLst>
              <a:ext uri="{FF2B5EF4-FFF2-40B4-BE49-F238E27FC236}">
                <a16:creationId xmlns:a16="http://schemas.microsoft.com/office/drawing/2014/main" id="{C9F74C04-2848-D82A-FEF2-73BD235621F5}"/>
              </a:ext>
            </a:extLst>
          </p:cNvPr>
          <p:cNvSpPr/>
          <p:nvPr/>
        </p:nvSpPr>
        <p:spPr>
          <a:xfrm>
            <a:off x="14538684" y="11690401"/>
            <a:ext cx="23470152" cy="10885726"/>
          </a:xfrm>
          <a:prstGeom prst="rect">
            <a:avLst/>
          </a:prstGeom>
          <a:solidFill>
            <a:srgbClr val="BED5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560" dirty="0">
              <a:solidFill>
                <a:schemeClr val="tx1"/>
              </a:solidFill>
              <a:latin typeface="Arial" panose="020B0604020202020204" pitchFamily="34" charset="0"/>
              <a:cs typeface="Arial" panose="020B0604020202020204" pitchFamily="34" charset="0"/>
            </a:endParaRPr>
          </a:p>
        </p:txBody>
      </p:sp>
      <p:sp>
        <p:nvSpPr>
          <p:cNvPr id="56" name="Rectangle 55">
            <a:extLst>
              <a:ext uri="{FF2B5EF4-FFF2-40B4-BE49-F238E27FC236}">
                <a16:creationId xmlns:a16="http://schemas.microsoft.com/office/drawing/2014/main" id="{D9D97F1E-4F97-1404-7F79-F336CCC58BBA}"/>
              </a:ext>
            </a:extLst>
          </p:cNvPr>
          <p:cNvSpPr/>
          <p:nvPr/>
        </p:nvSpPr>
        <p:spPr>
          <a:xfrm>
            <a:off x="14538684" y="22930138"/>
            <a:ext cx="23470152" cy="9754864"/>
          </a:xfrm>
          <a:prstGeom prst="rect">
            <a:avLst/>
          </a:prstGeom>
          <a:solidFill>
            <a:schemeClr val="bg1"/>
          </a:solidFill>
          <a:ln w="190500">
            <a:solidFill>
              <a:srgbClr val="6486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560" dirty="0">
              <a:solidFill>
                <a:schemeClr val="tx1"/>
              </a:solidFill>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C635C86F-07B1-D539-4580-79C42630A84C}"/>
              </a:ext>
            </a:extLst>
          </p:cNvPr>
          <p:cNvSpPr txBox="1"/>
          <p:nvPr/>
        </p:nvSpPr>
        <p:spPr>
          <a:xfrm>
            <a:off x="16529987" y="902071"/>
            <a:ext cx="9868200" cy="769441"/>
          </a:xfrm>
          <a:prstGeom prst="rect">
            <a:avLst/>
          </a:prstGeom>
          <a:noFill/>
        </p:spPr>
        <p:txBody>
          <a:bodyPr wrap="square" rtlCol="0">
            <a:spAutoFit/>
          </a:bodyPr>
          <a:lstStyle/>
          <a:p>
            <a:r>
              <a:rPr lang="en-US" sz="4400" b="1" dirty="0">
                <a:solidFill>
                  <a:srgbClr val="104D38"/>
                </a:solidFill>
                <a:latin typeface="Arial" panose="020B0604020202020204" pitchFamily="34" charset="0"/>
                <a:cs typeface="Arial" panose="020B0604020202020204" pitchFamily="34" charset="0"/>
              </a:rPr>
              <a:t>Study Design / Approach</a:t>
            </a:r>
          </a:p>
        </p:txBody>
      </p:sp>
      <p:sp>
        <p:nvSpPr>
          <p:cNvPr id="61" name="TextBox 60">
            <a:extLst>
              <a:ext uri="{FF2B5EF4-FFF2-40B4-BE49-F238E27FC236}">
                <a16:creationId xmlns:a16="http://schemas.microsoft.com/office/drawing/2014/main" id="{1BE16FBF-B219-134B-C180-C3BD101BCAB2}"/>
              </a:ext>
            </a:extLst>
          </p:cNvPr>
          <p:cNvSpPr txBox="1"/>
          <p:nvPr/>
        </p:nvSpPr>
        <p:spPr>
          <a:xfrm>
            <a:off x="15200216" y="2005974"/>
            <a:ext cx="22305999" cy="699422"/>
          </a:xfrm>
          <a:prstGeom prst="rect">
            <a:avLst/>
          </a:prstGeom>
          <a:noFill/>
        </p:spPr>
        <p:txBody>
          <a:bodyPr wrap="square">
            <a:spAutoFit/>
          </a:bodyPr>
          <a:lstStyle/>
          <a:p>
            <a:pPr>
              <a:lnSpc>
                <a:spcPct val="125000"/>
              </a:lnSpc>
            </a:pPr>
            <a:r>
              <a:rPr lang="en-US" sz="3500" dirty="0">
                <a:latin typeface="Arial" panose="020B0604020202020204" pitchFamily="34" charset="0"/>
                <a:cs typeface="Arial" panose="020B0604020202020204" pitchFamily="34" charset="0"/>
              </a:rPr>
              <a:t>Example only</a:t>
            </a:r>
          </a:p>
        </p:txBody>
      </p:sp>
      <p:sp>
        <p:nvSpPr>
          <p:cNvPr id="62" name="Rectangle 61">
            <a:extLst>
              <a:ext uri="{FF2B5EF4-FFF2-40B4-BE49-F238E27FC236}">
                <a16:creationId xmlns:a16="http://schemas.microsoft.com/office/drawing/2014/main" id="{B29BCE0C-6702-BA79-69C4-1B8652811C05}"/>
              </a:ext>
            </a:extLst>
          </p:cNvPr>
          <p:cNvSpPr/>
          <p:nvPr/>
        </p:nvSpPr>
        <p:spPr>
          <a:xfrm>
            <a:off x="14850760" y="12192172"/>
            <a:ext cx="7343768" cy="76807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560" dirty="0">
                <a:solidFill>
                  <a:schemeClr val="tx1"/>
                </a:solidFill>
                <a:latin typeface="Arial" panose="020B0604020202020204" pitchFamily="34" charset="0"/>
                <a:cs typeface="Arial" panose="020B0604020202020204" pitchFamily="34" charset="0"/>
              </a:rPr>
              <a:t>Image </a:t>
            </a:r>
          </a:p>
          <a:p>
            <a:pPr algn="ctr"/>
            <a:r>
              <a:rPr lang="en-US" sz="7560" dirty="0">
                <a:solidFill>
                  <a:schemeClr val="tx1"/>
                </a:solidFill>
                <a:latin typeface="Arial" panose="020B0604020202020204" pitchFamily="34" charset="0"/>
                <a:cs typeface="Arial" panose="020B0604020202020204" pitchFamily="34" charset="0"/>
              </a:rPr>
              <a:t>Placeholder</a:t>
            </a:r>
          </a:p>
        </p:txBody>
      </p:sp>
      <p:sp>
        <p:nvSpPr>
          <p:cNvPr id="63" name="Rectangle 62">
            <a:extLst>
              <a:ext uri="{FF2B5EF4-FFF2-40B4-BE49-F238E27FC236}">
                <a16:creationId xmlns:a16="http://schemas.microsoft.com/office/drawing/2014/main" id="{46888A3B-4D9C-5135-6C85-ADE0932A6B97}"/>
              </a:ext>
            </a:extLst>
          </p:cNvPr>
          <p:cNvSpPr/>
          <p:nvPr/>
        </p:nvSpPr>
        <p:spPr>
          <a:xfrm>
            <a:off x="22506604" y="12090943"/>
            <a:ext cx="7343768" cy="7782017"/>
          </a:xfrm>
          <a:prstGeom prst="rect">
            <a:avLst/>
          </a:prstGeom>
          <a:solidFill>
            <a:srgbClr val="174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560" dirty="0">
                <a:solidFill>
                  <a:schemeClr val="bg1"/>
                </a:solidFill>
                <a:latin typeface="Arial" panose="020B0604020202020204" pitchFamily="34" charset="0"/>
                <a:cs typeface="Arial" panose="020B0604020202020204" pitchFamily="34" charset="0"/>
              </a:rPr>
              <a:t>Image </a:t>
            </a:r>
          </a:p>
          <a:p>
            <a:pPr algn="ctr"/>
            <a:r>
              <a:rPr lang="en-US" sz="7560" dirty="0">
                <a:solidFill>
                  <a:schemeClr val="bg1"/>
                </a:solidFill>
                <a:latin typeface="Arial" panose="020B0604020202020204" pitchFamily="34" charset="0"/>
                <a:cs typeface="Arial" panose="020B0604020202020204" pitchFamily="34" charset="0"/>
              </a:rPr>
              <a:t>Placeholder</a:t>
            </a:r>
          </a:p>
        </p:txBody>
      </p:sp>
      <p:sp>
        <p:nvSpPr>
          <p:cNvPr id="1024" name="Rectangle 1023">
            <a:extLst>
              <a:ext uri="{FF2B5EF4-FFF2-40B4-BE49-F238E27FC236}">
                <a16:creationId xmlns:a16="http://schemas.microsoft.com/office/drawing/2014/main" id="{A73188DE-76A4-2BDA-9305-3DE9E65C1D38}"/>
              </a:ext>
            </a:extLst>
          </p:cNvPr>
          <p:cNvSpPr/>
          <p:nvPr/>
        </p:nvSpPr>
        <p:spPr>
          <a:xfrm>
            <a:off x="30162448" y="12090943"/>
            <a:ext cx="7343768" cy="77820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560" dirty="0">
                <a:solidFill>
                  <a:schemeClr val="tx1"/>
                </a:solidFill>
                <a:latin typeface="Arial" panose="020B0604020202020204" pitchFamily="34" charset="0"/>
                <a:cs typeface="Arial" panose="020B0604020202020204" pitchFamily="34" charset="0"/>
              </a:rPr>
              <a:t>Image </a:t>
            </a:r>
          </a:p>
          <a:p>
            <a:pPr algn="ctr"/>
            <a:r>
              <a:rPr lang="en-US" sz="7560" dirty="0">
                <a:solidFill>
                  <a:schemeClr val="tx1"/>
                </a:solidFill>
                <a:latin typeface="Arial" panose="020B0604020202020204" pitchFamily="34" charset="0"/>
                <a:cs typeface="Arial" panose="020B0604020202020204" pitchFamily="34" charset="0"/>
              </a:rPr>
              <a:t>Placeholder</a:t>
            </a:r>
          </a:p>
        </p:txBody>
      </p:sp>
      <p:sp>
        <p:nvSpPr>
          <p:cNvPr id="1029" name="TextBox 1028">
            <a:extLst>
              <a:ext uri="{FF2B5EF4-FFF2-40B4-BE49-F238E27FC236}">
                <a16:creationId xmlns:a16="http://schemas.microsoft.com/office/drawing/2014/main" id="{7A42DB91-9545-4768-BA02-647CB2243146}"/>
              </a:ext>
            </a:extLst>
          </p:cNvPr>
          <p:cNvSpPr txBox="1"/>
          <p:nvPr/>
        </p:nvSpPr>
        <p:spPr>
          <a:xfrm>
            <a:off x="14850760" y="19957114"/>
            <a:ext cx="22655456" cy="2437911"/>
          </a:xfrm>
          <a:prstGeom prst="rect">
            <a:avLst/>
          </a:prstGeom>
          <a:noFill/>
        </p:spPr>
        <p:txBody>
          <a:bodyPr wrap="square">
            <a:spAutoFit/>
          </a:bodyPr>
          <a:lstStyle/>
          <a:p>
            <a:pPr>
              <a:lnSpc>
                <a:spcPct val="150000"/>
              </a:lnSpc>
            </a:pPr>
            <a:r>
              <a:rPr lang="en-US" sz="3500" dirty="0">
                <a:latin typeface="Arial" panose="020B0604020202020204" pitchFamily="34" charset="0"/>
                <a:cs typeface="Arial" panose="020B0604020202020204" pitchFamily="34" charset="0"/>
              </a:rPr>
              <a:t>Please add interpretations or a legend to this image for clarity, if needed.</a:t>
            </a:r>
          </a:p>
          <a:p>
            <a:pPr>
              <a:lnSpc>
                <a:spcPct val="150000"/>
              </a:lnSpc>
            </a:pPr>
            <a:r>
              <a:rPr lang="en-US" sz="3500" dirty="0">
                <a:latin typeface="Arial" panose="020B0604020202020204" pitchFamily="34" charset="0"/>
                <a:cs typeface="Arial" panose="020B0604020202020204" pitchFamily="34" charset="0"/>
              </a:rPr>
              <a:t>Please add interpretations or a legend to this image for clarity, if needed.</a:t>
            </a:r>
          </a:p>
          <a:p>
            <a:pPr>
              <a:lnSpc>
                <a:spcPct val="150000"/>
              </a:lnSpc>
            </a:pPr>
            <a:r>
              <a:rPr lang="en-US" sz="3500" dirty="0">
                <a:latin typeface="Arial" panose="020B0604020202020204" pitchFamily="34" charset="0"/>
                <a:cs typeface="Arial" panose="020B0604020202020204" pitchFamily="34" charset="0"/>
              </a:rPr>
              <a:t>Please add interpretations or a legend to this image for clarity, if needed.</a:t>
            </a:r>
          </a:p>
        </p:txBody>
      </p:sp>
      <p:pic>
        <p:nvPicPr>
          <p:cNvPr id="8" name="Picture 7" descr="A white lines and dots on a black background&#10;&#10;AI-generated content may be incorrect.">
            <a:extLst>
              <a:ext uri="{FF2B5EF4-FFF2-40B4-BE49-F238E27FC236}">
                <a16:creationId xmlns:a16="http://schemas.microsoft.com/office/drawing/2014/main" id="{5985C057-6CAA-B1DC-F151-45B4D34B9D1C}"/>
              </a:ext>
            </a:extLst>
          </p:cNvPr>
          <p:cNvPicPr>
            <a:picLocks noChangeAspect="1"/>
          </p:cNvPicPr>
          <p:nvPr/>
        </p:nvPicPr>
        <p:blipFill>
          <a:blip r:embed="rId2">
            <a:alphaModFix amt="85000"/>
          </a:blip>
          <a:stretch>
            <a:fillRect/>
          </a:stretch>
        </p:blipFill>
        <p:spPr>
          <a:xfrm>
            <a:off x="4151752" y="16078463"/>
            <a:ext cx="1218040" cy="1180055"/>
          </a:xfrm>
          <a:prstGeom prst="rect">
            <a:avLst/>
          </a:prstGeom>
        </p:spPr>
      </p:pic>
      <p:pic>
        <p:nvPicPr>
          <p:cNvPr id="12" name="Picture 11" descr="A white lines and dots on a black background&#10;&#10;AI-generated content may be incorrect.">
            <a:extLst>
              <a:ext uri="{FF2B5EF4-FFF2-40B4-BE49-F238E27FC236}">
                <a16:creationId xmlns:a16="http://schemas.microsoft.com/office/drawing/2014/main" id="{2B66F504-FEAC-536E-6311-63087B3FD5AD}"/>
              </a:ext>
            </a:extLst>
          </p:cNvPr>
          <p:cNvPicPr>
            <a:picLocks noChangeAspect="1"/>
          </p:cNvPicPr>
          <p:nvPr/>
        </p:nvPicPr>
        <p:blipFill>
          <a:blip r:embed="rId3">
            <a:alphaModFix amt="85000"/>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a14:imgEffect>
                  </a14:imgLayer>
                </a14:imgProps>
              </a:ext>
            </a:extLst>
          </a:blip>
          <a:stretch>
            <a:fillRect/>
          </a:stretch>
        </p:blipFill>
        <p:spPr>
          <a:xfrm>
            <a:off x="15460022" y="743163"/>
            <a:ext cx="958233" cy="928350"/>
          </a:xfrm>
          <a:prstGeom prst="rect">
            <a:avLst/>
          </a:prstGeom>
        </p:spPr>
      </p:pic>
      <p:sp>
        <p:nvSpPr>
          <p:cNvPr id="14" name="TextBox 13">
            <a:extLst>
              <a:ext uri="{FF2B5EF4-FFF2-40B4-BE49-F238E27FC236}">
                <a16:creationId xmlns:a16="http://schemas.microsoft.com/office/drawing/2014/main" id="{9DF1B6BB-E250-2E62-C774-FEBF4CF63056}"/>
              </a:ext>
            </a:extLst>
          </p:cNvPr>
          <p:cNvSpPr txBox="1"/>
          <p:nvPr/>
        </p:nvSpPr>
        <p:spPr>
          <a:xfrm>
            <a:off x="15200216" y="24649881"/>
            <a:ext cx="22305999" cy="2736775"/>
          </a:xfrm>
          <a:prstGeom prst="rect">
            <a:avLst/>
          </a:prstGeom>
          <a:noFill/>
        </p:spPr>
        <p:txBody>
          <a:bodyPr wrap="square">
            <a:spAutoFit/>
          </a:bodyPr>
          <a:lstStyle/>
          <a:p>
            <a:pPr>
              <a:lnSpc>
                <a:spcPct val="125000"/>
              </a:lnSpc>
            </a:pPr>
            <a:r>
              <a:rPr lang="en-US" sz="3500" dirty="0">
                <a:latin typeface="Arial" panose="020B0604020202020204" pitchFamily="34" charset="0"/>
                <a:cs typeface="Arial" panose="020B0604020202020204" pitchFamily="34" charset="0"/>
              </a:rPr>
              <a:t>Paste text without formatting by using “Paste → Keep Text Only” in PowerPoint.</a:t>
            </a:r>
          </a:p>
          <a:p>
            <a:pPr>
              <a:lnSpc>
                <a:spcPct val="125000"/>
              </a:lnSpc>
            </a:pPr>
            <a:r>
              <a:rPr lang="en-US" sz="3500" dirty="0">
                <a:latin typeface="Arial" panose="020B0604020202020204" pitchFamily="34" charset="0"/>
                <a:cs typeface="Arial" panose="020B0604020202020204" pitchFamily="34" charset="0"/>
              </a:rPr>
              <a:t>Maintain the original text box size when editing the slides. Font size may be adjusted as needed to fit the content. If the font style is accidentally changed, please revert it to Arial or Helvetica.</a:t>
            </a:r>
          </a:p>
          <a:p>
            <a:pPr>
              <a:lnSpc>
                <a:spcPct val="125000"/>
              </a:lnSpc>
            </a:pPr>
            <a:r>
              <a:rPr lang="en-US" sz="3500" dirty="0">
                <a:latin typeface="Arial" panose="020B0604020202020204" pitchFamily="34" charset="0"/>
                <a:cs typeface="Arial" panose="020B0604020202020204" pitchFamily="34" charset="0"/>
              </a:rPr>
              <a:t>Paste text without formatting by using “Paste → Keep Text Only” in PowerPoint.</a:t>
            </a:r>
          </a:p>
        </p:txBody>
      </p:sp>
      <p:graphicFrame>
        <p:nvGraphicFramePr>
          <p:cNvPr id="16" name="Chart 15">
            <a:extLst>
              <a:ext uri="{FF2B5EF4-FFF2-40B4-BE49-F238E27FC236}">
                <a16:creationId xmlns:a16="http://schemas.microsoft.com/office/drawing/2014/main" id="{CA9E8479-E211-EC88-E4A5-D753CE400014}"/>
              </a:ext>
            </a:extLst>
          </p:cNvPr>
          <p:cNvGraphicFramePr/>
          <p:nvPr/>
        </p:nvGraphicFramePr>
        <p:xfrm>
          <a:off x="17232986" y="5869651"/>
          <a:ext cx="7259123" cy="483941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a:extLst>
              <a:ext uri="{FF2B5EF4-FFF2-40B4-BE49-F238E27FC236}">
                <a16:creationId xmlns:a16="http://schemas.microsoft.com/office/drawing/2014/main" id="{A2BB429E-9E3E-229A-FC76-5F9F312DBF0A}"/>
              </a:ext>
            </a:extLst>
          </p:cNvPr>
          <p:cNvGraphicFramePr/>
          <p:nvPr/>
        </p:nvGraphicFramePr>
        <p:xfrm>
          <a:off x="26178488" y="6231165"/>
          <a:ext cx="7296983" cy="4376020"/>
        </p:xfrm>
        <a:graphic>
          <a:graphicData uri="http://schemas.openxmlformats.org/drawingml/2006/chart">
            <c:chart xmlns:c="http://schemas.openxmlformats.org/drawingml/2006/chart" xmlns:r="http://schemas.openxmlformats.org/officeDocument/2006/relationships" r:id="rId6"/>
          </a:graphicData>
        </a:graphic>
      </p:graphicFrame>
      <p:sp>
        <p:nvSpPr>
          <p:cNvPr id="19" name="TextBox 18">
            <a:extLst>
              <a:ext uri="{FF2B5EF4-FFF2-40B4-BE49-F238E27FC236}">
                <a16:creationId xmlns:a16="http://schemas.microsoft.com/office/drawing/2014/main" id="{4373294B-FDBC-A769-FB2E-A3010455D49F}"/>
              </a:ext>
            </a:extLst>
          </p:cNvPr>
          <p:cNvSpPr txBox="1"/>
          <p:nvPr/>
        </p:nvSpPr>
        <p:spPr>
          <a:xfrm>
            <a:off x="16418255" y="23566532"/>
            <a:ext cx="9868200" cy="769441"/>
          </a:xfrm>
          <a:prstGeom prst="rect">
            <a:avLst/>
          </a:prstGeom>
          <a:noFill/>
        </p:spPr>
        <p:txBody>
          <a:bodyPr wrap="square" rtlCol="0">
            <a:spAutoFit/>
          </a:bodyPr>
          <a:lstStyle/>
          <a:p>
            <a:r>
              <a:rPr lang="en-US" sz="4400" b="1" dirty="0">
                <a:solidFill>
                  <a:srgbClr val="104D38"/>
                </a:solidFill>
                <a:latin typeface="Arial" panose="020B0604020202020204" pitchFamily="34" charset="0"/>
                <a:cs typeface="Arial" panose="020B0604020202020204" pitchFamily="34" charset="0"/>
              </a:rPr>
              <a:t>Preliminary findings</a:t>
            </a:r>
          </a:p>
        </p:txBody>
      </p:sp>
      <p:pic>
        <p:nvPicPr>
          <p:cNvPr id="20" name="Picture 19" descr="A white lines and dots on a black background&#10;&#10;AI-generated content may be incorrect.">
            <a:extLst>
              <a:ext uri="{FF2B5EF4-FFF2-40B4-BE49-F238E27FC236}">
                <a16:creationId xmlns:a16="http://schemas.microsoft.com/office/drawing/2014/main" id="{4B7292A7-0962-74D3-D1A5-92EFEE4A0AC4}"/>
              </a:ext>
            </a:extLst>
          </p:cNvPr>
          <p:cNvPicPr>
            <a:picLocks noChangeAspect="1"/>
          </p:cNvPicPr>
          <p:nvPr/>
        </p:nvPicPr>
        <p:blipFill>
          <a:blip r:embed="rId3">
            <a:alphaModFix amt="85000"/>
            <a:duotone>
              <a:prstClr val="black"/>
              <a:schemeClr val="tx2">
                <a:tint val="45000"/>
                <a:satMod val="400000"/>
              </a:schemeClr>
            </a:duotone>
            <a:extLst>
              <a:ext uri="{BEBA8EAE-BF5A-486C-A8C5-ECC9F3942E4B}">
                <a14:imgProps xmlns:a14="http://schemas.microsoft.com/office/drawing/2010/main">
                  <a14:imgLayer r:embed="rId7">
                    <a14:imgEffect>
                      <a14:brightnessContrast bright="-40000"/>
                    </a14:imgEffect>
                  </a14:imgLayer>
                </a14:imgProps>
              </a:ext>
            </a:extLst>
          </a:blip>
          <a:stretch>
            <a:fillRect/>
          </a:stretch>
        </p:blipFill>
        <p:spPr>
          <a:xfrm>
            <a:off x="15348290" y="23407624"/>
            <a:ext cx="958233" cy="928350"/>
          </a:xfrm>
          <a:prstGeom prst="rect">
            <a:avLst/>
          </a:prstGeom>
        </p:spPr>
      </p:pic>
      <p:sp>
        <p:nvSpPr>
          <p:cNvPr id="21" name="Rectangle 20">
            <a:extLst>
              <a:ext uri="{FF2B5EF4-FFF2-40B4-BE49-F238E27FC236}">
                <a16:creationId xmlns:a16="http://schemas.microsoft.com/office/drawing/2014/main" id="{A36E28A2-3F5C-C296-668C-EAFD1929BC5B}"/>
              </a:ext>
            </a:extLst>
          </p:cNvPr>
          <p:cNvSpPr/>
          <p:nvPr/>
        </p:nvSpPr>
        <p:spPr>
          <a:xfrm>
            <a:off x="15200215" y="27957405"/>
            <a:ext cx="10673120" cy="3946897"/>
          </a:xfrm>
          <a:prstGeom prst="rect">
            <a:avLst/>
          </a:prstGeom>
          <a:solidFill>
            <a:srgbClr val="174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560" dirty="0">
                <a:solidFill>
                  <a:schemeClr val="bg1"/>
                </a:solidFill>
                <a:latin typeface="Arial" panose="020B0604020202020204" pitchFamily="34" charset="0"/>
                <a:cs typeface="Arial" panose="020B0604020202020204" pitchFamily="34" charset="0"/>
              </a:rPr>
              <a:t>Image </a:t>
            </a:r>
          </a:p>
          <a:p>
            <a:pPr algn="ctr"/>
            <a:r>
              <a:rPr lang="en-US" sz="7560" dirty="0">
                <a:solidFill>
                  <a:schemeClr val="bg1"/>
                </a:solidFill>
                <a:latin typeface="Arial" panose="020B0604020202020204" pitchFamily="34" charset="0"/>
                <a:cs typeface="Arial" panose="020B0604020202020204" pitchFamily="34" charset="0"/>
              </a:rPr>
              <a:t>Placeholder</a:t>
            </a:r>
          </a:p>
        </p:txBody>
      </p:sp>
      <p:sp>
        <p:nvSpPr>
          <p:cNvPr id="22" name="Rectangle 21">
            <a:extLst>
              <a:ext uri="{FF2B5EF4-FFF2-40B4-BE49-F238E27FC236}">
                <a16:creationId xmlns:a16="http://schemas.microsoft.com/office/drawing/2014/main" id="{CF48304C-59C8-675D-1920-E5674E436C6E}"/>
              </a:ext>
            </a:extLst>
          </p:cNvPr>
          <p:cNvSpPr/>
          <p:nvPr/>
        </p:nvSpPr>
        <p:spPr>
          <a:xfrm>
            <a:off x="26874064" y="27957405"/>
            <a:ext cx="10134043" cy="3797062"/>
          </a:xfrm>
          <a:prstGeom prst="rect">
            <a:avLst/>
          </a:prstGeom>
          <a:solidFill>
            <a:srgbClr val="174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560" dirty="0">
                <a:solidFill>
                  <a:schemeClr val="bg1"/>
                </a:solidFill>
                <a:latin typeface="Arial" panose="020B0604020202020204" pitchFamily="34" charset="0"/>
                <a:cs typeface="Arial" panose="020B0604020202020204" pitchFamily="34" charset="0"/>
              </a:rPr>
              <a:t>Image </a:t>
            </a:r>
          </a:p>
          <a:p>
            <a:pPr algn="ctr"/>
            <a:r>
              <a:rPr lang="en-US" sz="7560" dirty="0">
                <a:solidFill>
                  <a:schemeClr val="bg1"/>
                </a:solidFill>
                <a:latin typeface="Arial" panose="020B0604020202020204" pitchFamily="34" charset="0"/>
                <a:cs typeface="Arial" panose="020B0604020202020204" pitchFamily="34" charset="0"/>
              </a:rPr>
              <a:t>Placeholder</a:t>
            </a:r>
          </a:p>
        </p:txBody>
      </p:sp>
      <p:pic>
        <p:nvPicPr>
          <p:cNvPr id="5" name="Picture 4" descr="A white text on a black background&#10;&#10;AI-generated content may be incorrect.">
            <a:extLst>
              <a:ext uri="{FF2B5EF4-FFF2-40B4-BE49-F238E27FC236}">
                <a16:creationId xmlns:a16="http://schemas.microsoft.com/office/drawing/2014/main" id="{EB4EF29A-FE95-83CF-ACE8-C2DA2A8F8FB3}"/>
              </a:ext>
            </a:extLst>
          </p:cNvPr>
          <p:cNvPicPr>
            <a:picLocks noChangeAspect="1"/>
          </p:cNvPicPr>
          <p:nvPr/>
        </p:nvPicPr>
        <p:blipFill>
          <a:blip r:embed="rId8"/>
          <a:stretch>
            <a:fillRect/>
          </a:stretch>
        </p:blipFill>
        <p:spPr>
          <a:xfrm>
            <a:off x="3050060" y="193269"/>
            <a:ext cx="7519474" cy="3026367"/>
          </a:xfrm>
          <a:prstGeom prst="rect">
            <a:avLst/>
          </a:prstGeom>
        </p:spPr>
      </p:pic>
    </p:spTree>
    <p:extLst>
      <p:ext uri="{BB962C8B-B14F-4D97-AF65-F5344CB8AC3E}">
        <p14:creationId xmlns:p14="http://schemas.microsoft.com/office/powerpoint/2010/main" val="3578529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E6F59-D3FD-0E2A-8B33-B9E14B92332F}"/>
            </a:ext>
          </a:extLst>
        </p:cNvPr>
        <p:cNvGrpSpPr/>
        <p:nvPr/>
      </p:nvGrpSpPr>
      <p:grpSpPr>
        <a:xfrm>
          <a:off x="0" y="0"/>
          <a:ext cx="0" cy="0"/>
          <a:chOff x="0" y="0"/>
          <a:chExt cx="0" cy="0"/>
        </a:xfrm>
      </p:grpSpPr>
      <p:sp>
        <p:nvSpPr>
          <p:cNvPr id="52" name="Rectangle 51">
            <a:extLst>
              <a:ext uri="{FF2B5EF4-FFF2-40B4-BE49-F238E27FC236}">
                <a16:creationId xmlns:a16="http://schemas.microsoft.com/office/drawing/2014/main" id="{0CA7EF1F-7F20-6252-F4CD-E7A5388EE973}"/>
              </a:ext>
            </a:extLst>
          </p:cNvPr>
          <p:cNvSpPr/>
          <p:nvPr/>
        </p:nvSpPr>
        <p:spPr>
          <a:xfrm>
            <a:off x="0" y="0"/>
            <a:ext cx="14142720" cy="32918400"/>
          </a:xfrm>
          <a:prstGeom prst="rect">
            <a:avLst/>
          </a:prstGeom>
          <a:solidFill>
            <a:srgbClr val="174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60" dirty="0"/>
          </a:p>
        </p:txBody>
      </p:sp>
      <p:sp>
        <p:nvSpPr>
          <p:cNvPr id="53" name="Rectangle 52">
            <a:extLst>
              <a:ext uri="{FF2B5EF4-FFF2-40B4-BE49-F238E27FC236}">
                <a16:creationId xmlns:a16="http://schemas.microsoft.com/office/drawing/2014/main" id="{A3280E6B-3636-77AF-057B-AD437E0DF958}"/>
              </a:ext>
            </a:extLst>
          </p:cNvPr>
          <p:cNvSpPr/>
          <p:nvPr/>
        </p:nvSpPr>
        <p:spPr>
          <a:xfrm>
            <a:off x="14339679" y="235787"/>
            <a:ext cx="23843329" cy="32446639"/>
          </a:xfrm>
          <a:prstGeom prst="rect">
            <a:avLst/>
          </a:prstGeom>
          <a:solidFill>
            <a:schemeClr val="bg1"/>
          </a:solidFill>
          <a:ln w="190500">
            <a:solidFill>
              <a:srgbClr val="6486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560" dirty="0">
              <a:solidFill>
                <a:schemeClr val="tx1"/>
              </a:solidFill>
              <a:latin typeface="Arial" panose="020B0604020202020204" pitchFamily="34" charset="0"/>
              <a:cs typeface="Arial" panose="020B0604020202020204" pitchFamily="34" charset="0"/>
            </a:endParaRPr>
          </a:p>
        </p:txBody>
      </p:sp>
      <p:sp>
        <p:nvSpPr>
          <p:cNvPr id="11" name="Rectangle 435">
            <a:extLst>
              <a:ext uri="{FF2B5EF4-FFF2-40B4-BE49-F238E27FC236}">
                <a16:creationId xmlns:a16="http://schemas.microsoft.com/office/drawing/2014/main" id="{651D8A50-31DE-3AAC-7F6D-34C09BCE0EA4}"/>
              </a:ext>
            </a:extLst>
          </p:cNvPr>
          <p:cNvSpPr>
            <a:spLocks noChangeArrowheads="1"/>
          </p:cNvSpPr>
          <p:nvPr/>
        </p:nvSpPr>
        <p:spPr bwMode="auto">
          <a:xfrm>
            <a:off x="395964" y="3338582"/>
            <a:ext cx="12827667" cy="7402665"/>
          </a:xfrm>
          <a:prstGeom prst="rect">
            <a:avLst/>
          </a:prstGeom>
          <a:noFill/>
          <a:ln>
            <a:noFill/>
          </a:ln>
          <a:effectLst/>
        </p:spPr>
        <p:txBody>
          <a:bodyPr wrap="square" lIns="625476" tIns="312736" rIns="625476" bIns="312736">
            <a:spAutoFit/>
          </a:bodyPr>
          <a:lstStyle/>
          <a:p>
            <a:pPr algn="ctr" defTabSz="497036">
              <a:defRPr/>
            </a:pPr>
            <a:r>
              <a:rPr lang="en-US" sz="8800" b="1" dirty="0">
                <a:solidFill>
                  <a:schemeClr val="bg1"/>
                </a:solidFill>
                <a:latin typeface="Arial" panose="020B0604020202020204" pitchFamily="34" charset="0"/>
                <a:cs typeface="Arial" panose="020B0604020202020204" pitchFamily="34" charset="0"/>
              </a:rPr>
              <a:t>TITLE LINE ONE TITLE LINE TWO</a:t>
            </a:r>
          </a:p>
          <a:p>
            <a:pPr algn="ctr" defTabSz="497036">
              <a:defRPr/>
            </a:pPr>
            <a:r>
              <a:rPr lang="en-US" sz="8800" b="1" dirty="0">
                <a:solidFill>
                  <a:schemeClr val="bg1"/>
                </a:solidFill>
                <a:latin typeface="Arial" panose="020B0604020202020204" pitchFamily="34" charset="0"/>
                <a:cs typeface="Arial" panose="020B0604020202020204" pitchFamily="34" charset="0"/>
              </a:rPr>
              <a:t>TITLE LINE THREE</a:t>
            </a:r>
          </a:p>
          <a:p>
            <a:pPr algn="ctr" defTabSz="497036">
              <a:defRPr/>
            </a:pPr>
            <a:r>
              <a:rPr lang="en-US" sz="8800" b="1" dirty="0">
                <a:solidFill>
                  <a:schemeClr val="bg1"/>
                </a:solidFill>
                <a:latin typeface="Arial" panose="020B0604020202020204" pitchFamily="34" charset="0"/>
                <a:cs typeface="Arial" panose="020B0604020202020204" pitchFamily="34" charset="0"/>
              </a:rPr>
              <a:t>TITLE LINE FOUR</a:t>
            </a:r>
          </a:p>
          <a:p>
            <a:pPr algn="ctr" defTabSz="497036">
              <a:defRPr/>
            </a:pPr>
            <a:endParaRPr lang="en-US" sz="8800"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FA7EE36-665A-D832-2D0F-CFC66DE217F0}"/>
              </a:ext>
            </a:extLst>
          </p:cNvPr>
          <p:cNvSpPr txBox="1"/>
          <p:nvPr/>
        </p:nvSpPr>
        <p:spPr>
          <a:xfrm>
            <a:off x="1535180" y="10733731"/>
            <a:ext cx="10549234" cy="5484578"/>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First Author First Name Last Name</a:t>
            </a:r>
            <a:r>
              <a:rPr lang="en-US" sz="3600" b="1" baseline="30000" dirty="0">
                <a:solidFill>
                  <a:schemeClr val="bg1"/>
                </a:solidFill>
                <a:latin typeface="Arial" panose="020B0604020202020204" pitchFamily="34" charset="0"/>
                <a:cs typeface="Arial" panose="020B0604020202020204" pitchFamily="34" charset="0"/>
              </a:rPr>
              <a:t>1</a:t>
            </a:r>
            <a:r>
              <a:rPr lang="en-US" sz="3600" b="1" dirty="0">
                <a:solidFill>
                  <a:schemeClr val="bg1"/>
                </a:solidFill>
                <a:latin typeface="Arial" panose="020B0604020202020204" pitchFamily="34" charset="0"/>
                <a:cs typeface="Arial" panose="020B0604020202020204" pitchFamily="34" charset="0"/>
              </a:rPr>
              <a:t>, Second Author First Name Last Name</a:t>
            </a:r>
            <a:r>
              <a:rPr lang="en-US" sz="3600" b="1" baseline="30000" dirty="0">
                <a:solidFill>
                  <a:schemeClr val="bg1"/>
                </a:solidFill>
                <a:latin typeface="Arial" panose="020B0604020202020204" pitchFamily="34" charset="0"/>
                <a:cs typeface="Arial" panose="020B0604020202020204" pitchFamily="34" charset="0"/>
              </a:rPr>
              <a:t>1</a:t>
            </a:r>
            <a:r>
              <a:rPr lang="en-US" sz="3600" b="1" dirty="0">
                <a:solidFill>
                  <a:schemeClr val="bg1"/>
                </a:solidFill>
                <a:latin typeface="Arial" panose="020B0604020202020204" pitchFamily="34" charset="0"/>
                <a:cs typeface="Arial" panose="020B0604020202020204" pitchFamily="34" charset="0"/>
              </a:rPr>
              <a:t>, Third Author First Name Last Name</a:t>
            </a:r>
            <a:r>
              <a:rPr lang="en-US" sz="3600" b="1" baseline="30000" dirty="0">
                <a:solidFill>
                  <a:schemeClr val="bg1"/>
                </a:solidFill>
                <a:latin typeface="Arial" panose="020B0604020202020204" pitchFamily="34" charset="0"/>
                <a:cs typeface="Arial" panose="020B0604020202020204" pitchFamily="34" charset="0"/>
              </a:rPr>
              <a:t>2</a:t>
            </a:r>
            <a:r>
              <a:rPr lang="en-US" sz="3600" b="1" dirty="0">
                <a:solidFill>
                  <a:schemeClr val="bg1"/>
                </a:solidFill>
                <a:latin typeface="Arial" panose="020B0604020202020204" pitchFamily="34" charset="0"/>
                <a:cs typeface="Arial" panose="020B0604020202020204" pitchFamily="34" charset="0"/>
              </a:rPr>
              <a:t>, …</a:t>
            </a:r>
          </a:p>
          <a:p>
            <a:pPr algn="ctr"/>
            <a:endParaRPr lang="en-US" sz="4620" b="1" dirty="0">
              <a:solidFill>
                <a:schemeClr val="bg1"/>
              </a:solidFill>
              <a:latin typeface="Arial" panose="020B0604020202020204" pitchFamily="34" charset="0"/>
              <a:cs typeface="Arial" panose="020B0604020202020204" pitchFamily="34" charset="0"/>
            </a:endParaRPr>
          </a:p>
          <a:p>
            <a:pPr algn="ctr"/>
            <a:r>
              <a:rPr lang="en-US" sz="3000" b="1" dirty="0">
                <a:solidFill>
                  <a:schemeClr val="bg1"/>
                </a:solidFill>
                <a:latin typeface="Arial" panose="020B0604020202020204" pitchFamily="34" charset="0"/>
                <a:cs typeface="Arial" panose="020B0604020202020204" pitchFamily="34" charset="0"/>
              </a:rPr>
              <a:t>1 MSU-DOE Plant Research Lab, Michigan State University, East Lansing, Michigan; </a:t>
            </a:r>
          </a:p>
          <a:p>
            <a:pPr algn="ctr"/>
            <a:r>
              <a:rPr lang="en-US" sz="3000" b="1" dirty="0">
                <a:solidFill>
                  <a:schemeClr val="bg1"/>
                </a:solidFill>
                <a:latin typeface="Arial" panose="020B0604020202020204" pitchFamily="34" charset="0"/>
                <a:cs typeface="Arial" panose="020B0604020202020204" pitchFamily="34" charset="0"/>
              </a:rPr>
              <a:t>2 External Affiliation 1</a:t>
            </a:r>
          </a:p>
          <a:p>
            <a:pPr algn="ctr"/>
            <a:r>
              <a:rPr lang="en-US" sz="3000" b="1" dirty="0">
                <a:solidFill>
                  <a:schemeClr val="bg1"/>
                </a:solidFill>
                <a:latin typeface="Arial" panose="020B0604020202020204" pitchFamily="34" charset="0"/>
                <a:cs typeface="Arial" panose="020B0604020202020204" pitchFamily="34" charset="0"/>
              </a:rPr>
              <a:t>3 External Affiliation 2</a:t>
            </a:r>
          </a:p>
          <a:p>
            <a:pPr algn="ctr"/>
            <a:endParaRPr lang="en-US" sz="3000" b="1" dirty="0">
              <a:solidFill>
                <a:schemeClr val="bg1"/>
              </a:solidFill>
              <a:latin typeface="Arial" panose="020B0604020202020204" pitchFamily="34" charset="0"/>
              <a:cs typeface="Arial" panose="020B0604020202020204" pitchFamily="34" charset="0"/>
            </a:endParaRPr>
          </a:p>
          <a:p>
            <a:pPr algn="ctr"/>
            <a:endParaRPr lang="en-US" sz="4620" b="1" dirty="0">
              <a:solidFill>
                <a:schemeClr val="bg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EF7C9642-3D26-E0F6-C8CE-89461CA14C5C}"/>
              </a:ext>
            </a:extLst>
          </p:cNvPr>
          <p:cNvSpPr/>
          <p:nvPr/>
        </p:nvSpPr>
        <p:spPr>
          <a:xfrm>
            <a:off x="975360" y="17623420"/>
            <a:ext cx="12248272" cy="14783421"/>
          </a:xfrm>
          <a:prstGeom prst="rect">
            <a:avLst/>
          </a:prstGeom>
          <a:solidFill>
            <a:srgbClr val="BED5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560" dirty="0">
              <a:solidFill>
                <a:schemeClr val="tx1"/>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DA4DD0B4-CD51-8C51-B9C8-F2C61C300A01}"/>
              </a:ext>
            </a:extLst>
          </p:cNvPr>
          <p:cNvSpPr txBox="1"/>
          <p:nvPr/>
        </p:nvSpPr>
        <p:spPr>
          <a:xfrm>
            <a:off x="1396693" y="18169411"/>
            <a:ext cx="11426887" cy="4760727"/>
          </a:xfrm>
          <a:prstGeom prst="rect">
            <a:avLst/>
          </a:prstGeom>
          <a:noFill/>
        </p:spPr>
        <p:txBody>
          <a:bodyPr wrap="square">
            <a:spAutoFit/>
          </a:bodyPr>
          <a:lstStyle/>
          <a:p>
            <a:pPr>
              <a:lnSpc>
                <a:spcPct val="125000"/>
              </a:lnSpc>
            </a:pPr>
            <a:r>
              <a:rPr lang="en-US" sz="3500" dirty="0">
                <a:latin typeface="Arial" panose="020B0604020202020204" pitchFamily="34" charset="0"/>
                <a:cs typeface="Arial" panose="020B0604020202020204" pitchFamily="34" charset="0"/>
              </a:rPr>
              <a:t>Paste text without formatting by using “Paste → Keep Text Only” in PowerPoint.</a:t>
            </a:r>
          </a:p>
          <a:p>
            <a:pPr>
              <a:lnSpc>
                <a:spcPct val="125000"/>
              </a:lnSpc>
            </a:pPr>
            <a:r>
              <a:rPr lang="en-US" sz="3500" dirty="0">
                <a:latin typeface="Arial" panose="020B0604020202020204" pitchFamily="34" charset="0"/>
                <a:cs typeface="Arial" panose="020B0604020202020204" pitchFamily="34" charset="0"/>
              </a:rPr>
              <a:t>Maintain the original text box size when editing the slides. Font size may be adjusted as needed to fit the content. If the font style is accidentally changed, please revert it to Arial or Helvetica.</a:t>
            </a:r>
          </a:p>
          <a:p>
            <a:pPr>
              <a:lnSpc>
                <a:spcPct val="125000"/>
              </a:lnSpc>
            </a:pPr>
            <a:endParaRPr lang="en-US" sz="3500" dirty="0">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1E7D1D22-4EB1-06F9-335D-491B74D2390D}"/>
              </a:ext>
            </a:extLst>
          </p:cNvPr>
          <p:cNvSpPr txBox="1"/>
          <p:nvPr/>
        </p:nvSpPr>
        <p:spPr>
          <a:xfrm>
            <a:off x="15200216" y="2005974"/>
            <a:ext cx="22305999" cy="2736775"/>
          </a:xfrm>
          <a:prstGeom prst="rect">
            <a:avLst/>
          </a:prstGeom>
          <a:noFill/>
        </p:spPr>
        <p:txBody>
          <a:bodyPr wrap="square">
            <a:spAutoFit/>
          </a:bodyPr>
          <a:lstStyle/>
          <a:p>
            <a:pPr>
              <a:lnSpc>
                <a:spcPct val="125000"/>
              </a:lnSpc>
            </a:pPr>
            <a:r>
              <a:rPr lang="en-US" sz="3500" dirty="0">
                <a:latin typeface="Arial" panose="020B0604020202020204" pitchFamily="34" charset="0"/>
                <a:cs typeface="Arial" panose="020B0604020202020204" pitchFamily="34" charset="0"/>
              </a:rPr>
              <a:t>Paste text without formatting by using “Paste → Keep Text Only” in PowerPoint.</a:t>
            </a:r>
          </a:p>
          <a:p>
            <a:pPr>
              <a:lnSpc>
                <a:spcPct val="125000"/>
              </a:lnSpc>
            </a:pPr>
            <a:r>
              <a:rPr lang="en-US" sz="3500" dirty="0">
                <a:latin typeface="Arial" panose="020B0604020202020204" pitchFamily="34" charset="0"/>
                <a:cs typeface="Arial" panose="020B0604020202020204" pitchFamily="34" charset="0"/>
              </a:rPr>
              <a:t>Maintain the original text box size when editing the slides. Font size may be adjusted as needed to fit the content. If the font style is accidentally changed, please revert it to Arial or Helvetica.</a:t>
            </a:r>
          </a:p>
          <a:p>
            <a:pPr>
              <a:lnSpc>
                <a:spcPct val="125000"/>
              </a:lnSpc>
            </a:pPr>
            <a:r>
              <a:rPr lang="en-US" sz="3500" dirty="0">
                <a:latin typeface="Arial" panose="020B0604020202020204" pitchFamily="34" charset="0"/>
                <a:cs typeface="Arial" panose="020B0604020202020204" pitchFamily="34" charset="0"/>
              </a:rPr>
              <a:t>Paste text without formatting by using “Paste → Keep Text Only” in PowerPoint.</a:t>
            </a:r>
          </a:p>
        </p:txBody>
      </p:sp>
      <p:grpSp>
        <p:nvGrpSpPr>
          <p:cNvPr id="9" name="Group 8">
            <a:extLst>
              <a:ext uri="{FF2B5EF4-FFF2-40B4-BE49-F238E27FC236}">
                <a16:creationId xmlns:a16="http://schemas.microsoft.com/office/drawing/2014/main" id="{54017C02-E760-82EB-4127-A5870932C94F}"/>
              </a:ext>
            </a:extLst>
          </p:cNvPr>
          <p:cNvGrpSpPr/>
          <p:nvPr/>
        </p:nvGrpSpPr>
        <p:grpSpPr>
          <a:xfrm>
            <a:off x="4403843" y="15828425"/>
            <a:ext cx="8419737" cy="1291328"/>
            <a:chOff x="4403843" y="15828425"/>
            <a:chExt cx="8419737" cy="1291328"/>
          </a:xfrm>
        </p:grpSpPr>
        <p:sp>
          <p:nvSpPr>
            <p:cNvPr id="18" name="TextBox 17">
              <a:extLst>
                <a:ext uri="{FF2B5EF4-FFF2-40B4-BE49-F238E27FC236}">
                  <a16:creationId xmlns:a16="http://schemas.microsoft.com/office/drawing/2014/main" id="{98B31DF8-4A8F-0982-6301-B13BD77B1925}"/>
                </a:ext>
              </a:extLst>
            </p:cNvPr>
            <p:cNvSpPr txBox="1"/>
            <p:nvPr/>
          </p:nvSpPr>
          <p:spPr>
            <a:xfrm>
              <a:off x="5915796" y="16337255"/>
              <a:ext cx="6907784" cy="769441"/>
            </a:xfrm>
            <a:prstGeom prst="rect">
              <a:avLst/>
            </a:prstGeom>
            <a:noFill/>
          </p:spPr>
          <p:txBody>
            <a:bodyPr wrap="square" rtlCol="0">
              <a:spAutoFit/>
            </a:bodyPr>
            <a:lstStyle/>
            <a:p>
              <a:r>
                <a:rPr lang="en-US" sz="4400" b="1" dirty="0">
                  <a:solidFill>
                    <a:schemeClr val="bg1"/>
                  </a:solidFill>
                  <a:latin typeface="Arial" panose="020B0604020202020204" pitchFamily="34" charset="0"/>
                  <a:cs typeface="Arial" panose="020B0604020202020204" pitchFamily="34" charset="0"/>
                </a:rPr>
                <a:t>Section 1</a:t>
              </a:r>
            </a:p>
          </p:txBody>
        </p:sp>
        <p:pic>
          <p:nvPicPr>
            <p:cNvPr id="5" name="Picture 4" descr="A black background with green text&#10;&#10;AI-generated content may be incorrect.">
              <a:extLst>
                <a:ext uri="{FF2B5EF4-FFF2-40B4-BE49-F238E27FC236}">
                  <a16:creationId xmlns:a16="http://schemas.microsoft.com/office/drawing/2014/main" id="{1EA8AE31-F5C8-6939-9259-C56B78B7CDDE}"/>
                </a:ext>
              </a:extLst>
            </p:cNvPr>
            <p:cNvPicPr>
              <a:picLocks noChangeAspect="1"/>
            </p:cNvPicPr>
            <p:nvPr/>
          </p:nvPicPr>
          <p:blipFill>
            <a:blip r:embed="rId2"/>
            <a:srcRect r="68992"/>
            <a:stretch>
              <a:fillRect/>
            </a:stretch>
          </p:blipFill>
          <p:spPr>
            <a:xfrm>
              <a:off x="4403843" y="15828425"/>
              <a:ext cx="1402080" cy="1291328"/>
            </a:xfrm>
            <a:prstGeom prst="rect">
              <a:avLst/>
            </a:prstGeom>
          </p:spPr>
        </p:pic>
      </p:grpSp>
      <p:grpSp>
        <p:nvGrpSpPr>
          <p:cNvPr id="10" name="Group 9">
            <a:extLst>
              <a:ext uri="{FF2B5EF4-FFF2-40B4-BE49-F238E27FC236}">
                <a16:creationId xmlns:a16="http://schemas.microsoft.com/office/drawing/2014/main" id="{38F59D2B-702C-2668-B31A-422A1568EB8A}"/>
              </a:ext>
            </a:extLst>
          </p:cNvPr>
          <p:cNvGrpSpPr/>
          <p:nvPr/>
        </p:nvGrpSpPr>
        <p:grpSpPr>
          <a:xfrm>
            <a:off x="21785568" y="631953"/>
            <a:ext cx="8419737" cy="1291328"/>
            <a:chOff x="4403843" y="15828425"/>
            <a:chExt cx="8419737" cy="1291328"/>
          </a:xfrm>
        </p:grpSpPr>
        <p:sp>
          <p:nvSpPr>
            <p:cNvPr id="13" name="TextBox 12">
              <a:extLst>
                <a:ext uri="{FF2B5EF4-FFF2-40B4-BE49-F238E27FC236}">
                  <a16:creationId xmlns:a16="http://schemas.microsoft.com/office/drawing/2014/main" id="{05754CA1-6A4F-FC2B-23E8-75AFCA5D620D}"/>
                </a:ext>
              </a:extLst>
            </p:cNvPr>
            <p:cNvSpPr txBox="1"/>
            <p:nvPr/>
          </p:nvSpPr>
          <p:spPr>
            <a:xfrm>
              <a:off x="5915796" y="16337255"/>
              <a:ext cx="6907784" cy="769441"/>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Section 1</a:t>
              </a:r>
            </a:p>
          </p:txBody>
        </p:sp>
        <p:pic>
          <p:nvPicPr>
            <p:cNvPr id="14" name="Picture 13" descr="A black background with green text&#10;&#10;AI-generated content may be incorrect.">
              <a:extLst>
                <a:ext uri="{FF2B5EF4-FFF2-40B4-BE49-F238E27FC236}">
                  <a16:creationId xmlns:a16="http://schemas.microsoft.com/office/drawing/2014/main" id="{6A794762-4851-08EB-30B9-DC71C1993F31}"/>
                </a:ext>
              </a:extLst>
            </p:cNvPr>
            <p:cNvPicPr>
              <a:picLocks noChangeAspect="1"/>
            </p:cNvPicPr>
            <p:nvPr/>
          </p:nvPicPr>
          <p:blipFill>
            <a:blip r:embed="rId2"/>
            <a:srcRect r="68992"/>
            <a:stretch>
              <a:fillRect/>
            </a:stretch>
          </p:blipFill>
          <p:spPr>
            <a:xfrm>
              <a:off x="4403843" y="15828425"/>
              <a:ext cx="1402080" cy="1291328"/>
            </a:xfrm>
            <a:prstGeom prst="rect">
              <a:avLst/>
            </a:prstGeom>
          </p:spPr>
        </p:pic>
      </p:grpSp>
      <p:pic>
        <p:nvPicPr>
          <p:cNvPr id="3" name="Picture 2" descr="A white text on a black background&#10;&#10;AI-generated content may be incorrect.">
            <a:extLst>
              <a:ext uri="{FF2B5EF4-FFF2-40B4-BE49-F238E27FC236}">
                <a16:creationId xmlns:a16="http://schemas.microsoft.com/office/drawing/2014/main" id="{3AC3225A-E01B-D2C0-C631-47773AD55B4F}"/>
              </a:ext>
            </a:extLst>
          </p:cNvPr>
          <p:cNvPicPr>
            <a:picLocks noChangeAspect="1"/>
          </p:cNvPicPr>
          <p:nvPr/>
        </p:nvPicPr>
        <p:blipFill>
          <a:blip r:embed="rId3"/>
          <a:stretch>
            <a:fillRect/>
          </a:stretch>
        </p:blipFill>
        <p:spPr>
          <a:xfrm>
            <a:off x="3050060" y="193269"/>
            <a:ext cx="7519474" cy="3026367"/>
          </a:xfrm>
          <a:prstGeom prst="rect">
            <a:avLst/>
          </a:prstGeom>
        </p:spPr>
      </p:pic>
    </p:spTree>
    <p:extLst>
      <p:ext uri="{BB962C8B-B14F-4D97-AF65-F5344CB8AC3E}">
        <p14:creationId xmlns:p14="http://schemas.microsoft.com/office/powerpoint/2010/main" val="1955639302"/>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3105</TotalTime>
  <Words>640</Words>
  <Application>Microsoft Office PowerPoint</Application>
  <PresentationFormat>Custom</PresentationFormat>
  <Paragraphs>61</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2013 - 2022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Headley, Kara</cp:lastModifiedBy>
  <cp:revision>39</cp:revision>
  <dcterms:created xsi:type="dcterms:W3CDTF">2019-04-09T17:32:30Z</dcterms:created>
  <dcterms:modified xsi:type="dcterms:W3CDTF">2025-09-08T20:40:22Z</dcterms:modified>
</cp:coreProperties>
</file>