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9" r:id="rId2"/>
    <p:sldId id="262" r:id="rId3"/>
    <p:sldId id="263" r:id="rId4"/>
  </p:sldIdLst>
  <p:sldSz cx="384048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BF4B"/>
    <a:srgbClr val="7CBC00"/>
    <a:srgbClr val="008934"/>
    <a:srgbClr val="174439"/>
    <a:srgbClr val="9FCBB8"/>
    <a:srgbClr val="0A936A"/>
    <a:srgbClr val="97ADA3"/>
    <a:srgbClr val="104D38"/>
    <a:srgbClr val="648679"/>
    <a:srgbClr val="94AE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435259-3304-4543-ADAD-CA86620CCE3F}" v="15" dt="2025-07-28T15:34:34.5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p:restoredTop sz="94680"/>
  </p:normalViewPr>
  <p:slideViewPr>
    <p:cSldViewPr snapToGrid="0" snapToObjects="1">
      <p:cViewPr varScale="1">
        <p:scale>
          <a:sx n="22" d="100"/>
          <a:sy n="22" d="100"/>
        </p:scale>
        <p:origin x="1164"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heng, Qi" userId="7288eae4-ca20-4a43-91d4-9b0afa67f22d" providerId="ADAL" clId="{5AAE0CAA-16E9-5744-9354-C6D6D6B32543}"/>
    <pc:docChg chg="undo custSel modSld">
      <pc:chgData name="Zheng, Qi" userId="7288eae4-ca20-4a43-91d4-9b0afa67f22d" providerId="ADAL" clId="{5AAE0CAA-16E9-5744-9354-C6D6D6B32543}" dt="2025-07-21T15:31:10.435" v="1066" actId="20577"/>
      <pc:docMkLst>
        <pc:docMk/>
      </pc:docMkLst>
      <pc:sldChg chg="addSp delSp modSp mod">
        <pc:chgData name="Zheng, Qi" userId="7288eae4-ca20-4a43-91d4-9b0afa67f22d" providerId="ADAL" clId="{5AAE0CAA-16E9-5744-9354-C6D6D6B32543}" dt="2025-07-21T15:31:10.435" v="1066" actId="20577"/>
        <pc:sldMkLst>
          <pc:docMk/>
          <pc:sldMk cId="2081519173" sldId="259"/>
        </pc:sldMkLst>
        <pc:spChg chg="mod">
          <ac:chgData name="Zheng, Qi" userId="7288eae4-ca20-4a43-91d4-9b0afa67f22d" providerId="ADAL" clId="{5AAE0CAA-16E9-5744-9354-C6D6D6B32543}" dt="2025-07-21T15:31:10.435" v="1066" actId="20577"/>
          <ac:spMkLst>
            <pc:docMk/>
            <pc:sldMk cId="2081519173" sldId="259"/>
            <ac:spMk id="6" creationId="{CEC37333-F9A0-D694-7F5E-F987D0ED5E44}"/>
          </ac:spMkLst>
        </pc:spChg>
        <pc:spChg chg="mod">
          <ac:chgData name="Zheng, Qi" userId="7288eae4-ca20-4a43-91d4-9b0afa67f22d" providerId="ADAL" clId="{5AAE0CAA-16E9-5744-9354-C6D6D6B32543}" dt="2025-07-21T15:14:16.070" v="524" actId="2711"/>
          <ac:spMkLst>
            <pc:docMk/>
            <pc:sldMk cId="2081519173" sldId="259"/>
            <ac:spMk id="10" creationId="{D28E8259-D310-4AEB-4507-C795A144011E}"/>
          </ac:spMkLst>
        </pc:spChg>
        <pc:picChg chg="add mod">
          <ac:chgData name="Zheng, Qi" userId="7288eae4-ca20-4a43-91d4-9b0afa67f22d" providerId="ADAL" clId="{5AAE0CAA-16E9-5744-9354-C6D6D6B32543}" dt="2025-07-21T15:03:05.528" v="391" actId="1036"/>
          <ac:picMkLst>
            <pc:docMk/>
            <pc:sldMk cId="2081519173" sldId="259"/>
            <ac:picMk id="7" creationId="{895383E2-A4FC-EB3E-9BE2-567B5B638004}"/>
          </ac:picMkLst>
        </pc:picChg>
        <pc:picChg chg="mod">
          <ac:chgData name="Zheng, Qi" userId="7288eae4-ca20-4a43-91d4-9b0afa67f22d" providerId="ADAL" clId="{5AAE0CAA-16E9-5744-9354-C6D6D6B32543}" dt="2025-07-21T13:58:58.556" v="7" actId="1076"/>
          <ac:picMkLst>
            <pc:docMk/>
            <pc:sldMk cId="2081519173" sldId="259"/>
            <ac:picMk id="1026" creationId="{1720E7D8-CD82-994A-BA70-6142793DECF7}"/>
          </ac:picMkLst>
        </pc:picChg>
      </pc:sldChg>
      <pc:sldChg chg="addSp delSp modSp mod">
        <pc:chgData name="Zheng, Qi" userId="7288eae4-ca20-4a43-91d4-9b0afa67f22d" providerId="ADAL" clId="{5AAE0CAA-16E9-5744-9354-C6D6D6B32543}" dt="2025-07-21T15:14:37.935" v="526" actId="2711"/>
        <pc:sldMkLst>
          <pc:docMk/>
          <pc:sldMk cId="3828079360" sldId="260"/>
        </pc:sldMkLst>
      </pc:sldChg>
      <pc:sldChg chg="addSp delSp modSp mod">
        <pc:chgData name="Zheng, Qi" userId="7288eae4-ca20-4a43-91d4-9b0afa67f22d" providerId="ADAL" clId="{5AAE0CAA-16E9-5744-9354-C6D6D6B32543}" dt="2025-07-21T15:15:02.273" v="527" actId="2711"/>
        <pc:sldMkLst>
          <pc:docMk/>
          <pc:sldMk cId="2662041846" sldId="261"/>
        </pc:sldMkLst>
      </pc:sldChg>
      <pc:sldChg chg="addSp delSp modSp mod">
        <pc:chgData name="Zheng, Qi" userId="7288eae4-ca20-4a43-91d4-9b0afa67f22d" providerId="ADAL" clId="{5AAE0CAA-16E9-5744-9354-C6D6D6B32543}" dt="2025-07-21T15:27:11.728" v="871" actId="14100"/>
        <pc:sldMkLst>
          <pc:docMk/>
          <pc:sldMk cId="3283793067" sldId="262"/>
        </pc:sldMkLst>
        <pc:spChg chg="mod">
          <ac:chgData name="Zheng, Qi" userId="7288eae4-ca20-4a43-91d4-9b0afa67f22d" providerId="ADAL" clId="{5AAE0CAA-16E9-5744-9354-C6D6D6B32543}" dt="2025-07-21T14:36:05.087" v="385" actId="164"/>
          <ac:spMkLst>
            <pc:docMk/>
            <pc:sldMk cId="3283793067" sldId="262"/>
            <ac:spMk id="9" creationId="{08839A5B-0BC7-2FFA-1D07-97B143945E9B}"/>
          </ac:spMkLst>
        </pc:spChg>
        <pc:spChg chg="mod">
          <ac:chgData name="Zheng, Qi" userId="7288eae4-ca20-4a43-91d4-9b0afa67f22d" providerId="ADAL" clId="{5AAE0CAA-16E9-5744-9354-C6D6D6B32543}" dt="2025-07-21T15:15:09.133" v="528" actId="2711"/>
          <ac:spMkLst>
            <pc:docMk/>
            <pc:sldMk cId="3283793067" sldId="262"/>
            <ac:spMk id="12" creationId="{DD19B789-6409-EE8D-8455-071A736E3722}"/>
          </ac:spMkLst>
        </pc:spChg>
        <pc:spChg chg="add mod">
          <ac:chgData name="Zheng, Qi" userId="7288eae4-ca20-4a43-91d4-9b0afa67f22d" providerId="ADAL" clId="{5AAE0CAA-16E9-5744-9354-C6D6D6B32543}" dt="2025-07-21T15:04:24.460" v="410" actId="14100"/>
          <ac:spMkLst>
            <pc:docMk/>
            <pc:sldMk cId="3283793067" sldId="262"/>
            <ac:spMk id="14" creationId="{FA5ECE18-B270-7F2E-3EFD-B4777B1A678B}"/>
          </ac:spMkLst>
        </pc:spChg>
        <pc:spChg chg="add mod">
          <ac:chgData name="Zheng, Qi" userId="7288eae4-ca20-4a43-91d4-9b0afa67f22d" providerId="ADAL" clId="{5AAE0CAA-16E9-5744-9354-C6D6D6B32543}" dt="2025-07-21T15:27:05.193" v="867" actId="14100"/>
          <ac:spMkLst>
            <pc:docMk/>
            <pc:sldMk cId="3283793067" sldId="262"/>
            <ac:spMk id="23" creationId="{7AC32327-F0AB-F6B2-AE45-7AA4A9C88701}"/>
          </ac:spMkLst>
        </pc:spChg>
        <pc:spChg chg="add mod">
          <ac:chgData name="Zheng, Qi" userId="7288eae4-ca20-4a43-91d4-9b0afa67f22d" providerId="ADAL" clId="{5AAE0CAA-16E9-5744-9354-C6D6D6B32543}" dt="2025-07-21T15:21:38.895" v="713" actId="14100"/>
          <ac:spMkLst>
            <pc:docMk/>
            <pc:sldMk cId="3283793067" sldId="262"/>
            <ac:spMk id="27" creationId="{58613C98-D113-81CA-049C-69D20E2F9250}"/>
          </ac:spMkLst>
        </pc:spChg>
        <pc:spChg chg="add mod">
          <ac:chgData name="Zheng, Qi" userId="7288eae4-ca20-4a43-91d4-9b0afa67f22d" providerId="ADAL" clId="{5AAE0CAA-16E9-5744-9354-C6D6D6B32543}" dt="2025-07-21T15:21:45.778" v="716" actId="14100"/>
          <ac:spMkLst>
            <pc:docMk/>
            <pc:sldMk cId="3283793067" sldId="262"/>
            <ac:spMk id="29" creationId="{B1332B93-3794-F4AA-7172-E7BB257B64E2}"/>
          </ac:spMkLst>
        </pc:spChg>
        <pc:spChg chg="add mod">
          <ac:chgData name="Zheng, Qi" userId="7288eae4-ca20-4a43-91d4-9b0afa67f22d" providerId="ADAL" clId="{5AAE0CAA-16E9-5744-9354-C6D6D6B32543}" dt="2025-07-21T15:21:11.294" v="703" actId="1076"/>
          <ac:spMkLst>
            <pc:docMk/>
            <pc:sldMk cId="3283793067" sldId="262"/>
            <ac:spMk id="30" creationId="{2A44E07E-9D1B-6569-07A7-05230032EF53}"/>
          </ac:spMkLst>
        </pc:spChg>
        <pc:spChg chg="add mod">
          <ac:chgData name="Zheng, Qi" userId="7288eae4-ca20-4a43-91d4-9b0afa67f22d" providerId="ADAL" clId="{5AAE0CAA-16E9-5744-9354-C6D6D6B32543}" dt="2025-07-21T15:21:13.077" v="704" actId="1076"/>
          <ac:spMkLst>
            <pc:docMk/>
            <pc:sldMk cId="3283793067" sldId="262"/>
            <ac:spMk id="31" creationId="{76FD74E1-1DF5-DED8-73CB-4B47629634B2}"/>
          </ac:spMkLst>
        </pc:spChg>
        <pc:spChg chg="add mod">
          <ac:chgData name="Zheng, Qi" userId="7288eae4-ca20-4a43-91d4-9b0afa67f22d" providerId="ADAL" clId="{5AAE0CAA-16E9-5744-9354-C6D6D6B32543}" dt="2025-07-21T15:24:47.102" v="791" actId="20577"/>
          <ac:spMkLst>
            <pc:docMk/>
            <pc:sldMk cId="3283793067" sldId="262"/>
            <ac:spMk id="36" creationId="{7D308345-756F-AA9D-C5CA-60BB2A4CCCE0}"/>
          </ac:spMkLst>
        </pc:spChg>
        <pc:spChg chg="add mod">
          <ac:chgData name="Zheng, Qi" userId="7288eae4-ca20-4a43-91d4-9b0afa67f22d" providerId="ADAL" clId="{5AAE0CAA-16E9-5744-9354-C6D6D6B32543}" dt="2025-07-21T15:16:02.184" v="545"/>
          <ac:spMkLst>
            <pc:docMk/>
            <pc:sldMk cId="3283793067" sldId="262"/>
            <ac:spMk id="37" creationId="{87F7DA30-DD40-ED6D-D6EA-7B5E7AE82E8B}"/>
          </ac:spMkLst>
        </pc:spChg>
        <pc:spChg chg="add mod">
          <ac:chgData name="Zheng, Qi" userId="7288eae4-ca20-4a43-91d4-9b0afa67f22d" providerId="ADAL" clId="{5AAE0CAA-16E9-5744-9354-C6D6D6B32543}" dt="2025-07-21T15:18:19.393" v="642" actId="164"/>
          <ac:spMkLst>
            <pc:docMk/>
            <pc:sldMk cId="3283793067" sldId="262"/>
            <ac:spMk id="40" creationId="{3FBABF9E-D23A-0CAD-5D08-FDA076ABE2DE}"/>
          </ac:spMkLst>
        </pc:spChg>
        <pc:spChg chg="add mod">
          <ac:chgData name="Zheng, Qi" userId="7288eae4-ca20-4a43-91d4-9b0afa67f22d" providerId="ADAL" clId="{5AAE0CAA-16E9-5744-9354-C6D6D6B32543}" dt="2025-07-21T15:18:19.393" v="642" actId="164"/>
          <ac:spMkLst>
            <pc:docMk/>
            <pc:sldMk cId="3283793067" sldId="262"/>
            <ac:spMk id="41" creationId="{A77A8C52-2014-9A96-30E7-4A2B3A3ACBD0}"/>
          </ac:spMkLst>
        </pc:spChg>
        <pc:spChg chg="mod">
          <ac:chgData name="Zheng, Qi" userId="7288eae4-ca20-4a43-91d4-9b0afa67f22d" providerId="ADAL" clId="{5AAE0CAA-16E9-5744-9354-C6D6D6B32543}" dt="2025-07-21T15:24:51.379" v="804" actId="20577"/>
          <ac:spMkLst>
            <pc:docMk/>
            <pc:sldMk cId="3283793067" sldId="262"/>
            <ac:spMk id="44" creationId="{9FC4787C-F4FA-F5EB-0245-0BABC6FAD026}"/>
          </ac:spMkLst>
        </pc:spChg>
        <pc:spChg chg="mod">
          <ac:chgData name="Zheng, Qi" userId="7288eae4-ca20-4a43-91d4-9b0afa67f22d" providerId="ADAL" clId="{5AAE0CAA-16E9-5744-9354-C6D6D6B32543}" dt="2025-07-21T15:18:25.274" v="644"/>
          <ac:spMkLst>
            <pc:docMk/>
            <pc:sldMk cId="3283793067" sldId="262"/>
            <ac:spMk id="45" creationId="{C479484A-F797-9A9E-D75F-E12546F50042}"/>
          </ac:spMkLst>
        </pc:spChg>
        <pc:spChg chg="mod">
          <ac:chgData name="Zheng, Qi" userId="7288eae4-ca20-4a43-91d4-9b0afa67f22d" providerId="ADAL" clId="{5AAE0CAA-16E9-5744-9354-C6D6D6B32543}" dt="2025-07-21T15:18:25.274" v="644"/>
          <ac:spMkLst>
            <pc:docMk/>
            <pc:sldMk cId="3283793067" sldId="262"/>
            <ac:spMk id="46" creationId="{E24A6751-ED58-AB71-8229-61A01E1D5566}"/>
          </ac:spMkLst>
        </pc:spChg>
        <pc:spChg chg="mod">
          <ac:chgData name="Zheng, Qi" userId="7288eae4-ca20-4a43-91d4-9b0afa67f22d" providerId="ADAL" clId="{5AAE0CAA-16E9-5744-9354-C6D6D6B32543}" dt="2025-07-21T15:24:55.287" v="816" actId="20577"/>
          <ac:spMkLst>
            <pc:docMk/>
            <pc:sldMk cId="3283793067" sldId="262"/>
            <ac:spMk id="48" creationId="{B1A65D34-FFE6-07C2-29CA-125BF2F0B0A6}"/>
          </ac:spMkLst>
        </pc:spChg>
        <pc:spChg chg="mod">
          <ac:chgData name="Zheng, Qi" userId="7288eae4-ca20-4a43-91d4-9b0afa67f22d" providerId="ADAL" clId="{5AAE0CAA-16E9-5744-9354-C6D6D6B32543}" dt="2025-07-21T15:18:39.883" v="663"/>
          <ac:spMkLst>
            <pc:docMk/>
            <pc:sldMk cId="3283793067" sldId="262"/>
            <ac:spMk id="49" creationId="{0A817350-DF5A-F5FE-4762-D5A2D1C81FB7}"/>
          </ac:spMkLst>
        </pc:spChg>
        <pc:spChg chg="mod">
          <ac:chgData name="Zheng, Qi" userId="7288eae4-ca20-4a43-91d4-9b0afa67f22d" providerId="ADAL" clId="{5AAE0CAA-16E9-5744-9354-C6D6D6B32543}" dt="2025-07-21T15:18:39.883" v="663"/>
          <ac:spMkLst>
            <pc:docMk/>
            <pc:sldMk cId="3283793067" sldId="262"/>
            <ac:spMk id="50" creationId="{8011117C-016E-F3A3-77C1-05CB4A14D6BC}"/>
          </ac:spMkLst>
        </pc:spChg>
        <pc:spChg chg="add mod">
          <ac:chgData name="Zheng, Qi" userId="7288eae4-ca20-4a43-91d4-9b0afa67f22d" providerId="ADAL" clId="{5AAE0CAA-16E9-5744-9354-C6D6D6B32543}" dt="2025-07-21T15:22:28.013" v="735" actId="14100"/>
          <ac:spMkLst>
            <pc:docMk/>
            <pc:sldMk cId="3283793067" sldId="262"/>
            <ac:spMk id="51" creationId="{2B41C116-2498-5A00-5E57-0C67DB9FF5EB}"/>
          </ac:spMkLst>
        </pc:spChg>
        <pc:spChg chg="add mod">
          <ac:chgData name="Zheng, Qi" userId="7288eae4-ca20-4a43-91d4-9b0afa67f22d" providerId="ADAL" clId="{5AAE0CAA-16E9-5744-9354-C6D6D6B32543}" dt="2025-07-21T15:27:11.728" v="871" actId="14100"/>
          <ac:spMkLst>
            <pc:docMk/>
            <pc:sldMk cId="3283793067" sldId="262"/>
            <ac:spMk id="52" creationId="{D146B516-F0C1-5D7C-838D-4EB7A456A772}"/>
          </ac:spMkLst>
        </pc:spChg>
        <pc:spChg chg="mod">
          <ac:chgData name="Zheng, Qi" userId="7288eae4-ca20-4a43-91d4-9b0afa67f22d" providerId="ADAL" clId="{5AAE0CAA-16E9-5744-9354-C6D6D6B32543}" dt="2025-07-21T15:21:59.026" v="731" actId="20577"/>
          <ac:spMkLst>
            <pc:docMk/>
            <pc:sldMk cId="3283793067" sldId="262"/>
            <ac:spMk id="54" creationId="{7E64CEB3-A733-DEDD-5444-779BE1B88CE7}"/>
          </ac:spMkLst>
        </pc:spChg>
        <pc:spChg chg="mod">
          <ac:chgData name="Zheng, Qi" userId="7288eae4-ca20-4a43-91d4-9b0afa67f22d" providerId="ADAL" clId="{5AAE0CAA-16E9-5744-9354-C6D6D6B32543}" dt="2025-07-21T15:21:51.194" v="718"/>
          <ac:spMkLst>
            <pc:docMk/>
            <pc:sldMk cId="3283793067" sldId="262"/>
            <ac:spMk id="55" creationId="{0FD278EA-5D03-492F-F852-DFFC2FB3A3C3}"/>
          </ac:spMkLst>
        </pc:spChg>
        <pc:spChg chg="mod">
          <ac:chgData name="Zheng, Qi" userId="7288eae4-ca20-4a43-91d4-9b0afa67f22d" providerId="ADAL" clId="{5AAE0CAA-16E9-5744-9354-C6D6D6B32543}" dt="2025-07-21T15:21:51.194" v="718"/>
          <ac:spMkLst>
            <pc:docMk/>
            <pc:sldMk cId="3283793067" sldId="262"/>
            <ac:spMk id="56" creationId="{E75D9BEA-1DEB-8670-ACD6-D9385F33A04D}"/>
          </ac:spMkLst>
        </pc:spChg>
        <pc:spChg chg="add mod">
          <ac:chgData name="Zheng, Qi" userId="7288eae4-ca20-4a43-91d4-9b0afa67f22d" providerId="ADAL" clId="{5AAE0CAA-16E9-5744-9354-C6D6D6B32543}" dt="2025-07-21T15:22:37.312" v="737" actId="1076"/>
          <ac:spMkLst>
            <pc:docMk/>
            <pc:sldMk cId="3283793067" sldId="262"/>
            <ac:spMk id="57" creationId="{3467A498-F8A6-0C28-B957-A426A1693805}"/>
          </ac:spMkLst>
        </pc:spChg>
        <pc:spChg chg="add mod">
          <ac:chgData name="Zheng, Qi" userId="7288eae4-ca20-4a43-91d4-9b0afa67f22d" providerId="ADAL" clId="{5AAE0CAA-16E9-5744-9354-C6D6D6B32543}" dt="2025-07-21T15:26:52.022" v="864" actId="207"/>
          <ac:spMkLst>
            <pc:docMk/>
            <pc:sldMk cId="3283793067" sldId="262"/>
            <ac:spMk id="58" creationId="{FA20A007-B332-DA30-0F1B-8142BAF180C7}"/>
          </ac:spMkLst>
        </pc:spChg>
        <pc:spChg chg="add mod">
          <ac:chgData name="Zheng, Qi" userId="7288eae4-ca20-4a43-91d4-9b0afa67f22d" providerId="ADAL" clId="{5AAE0CAA-16E9-5744-9354-C6D6D6B32543}" dt="2025-07-21T15:26:52.022" v="864" actId="207"/>
          <ac:spMkLst>
            <pc:docMk/>
            <pc:sldMk cId="3283793067" sldId="262"/>
            <ac:spMk id="59" creationId="{592D3E53-08F3-2610-73DC-996FDBF544E2}"/>
          </ac:spMkLst>
        </pc:spChg>
        <pc:spChg chg="add mod">
          <ac:chgData name="Zheng, Qi" userId="7288eae4-ca20-4a43-91d4-9b0afa67f22d" providerId="ADAL" clId="{5AAE0CAA-16E9-5744-9354-C6D6D6B32543}" dt="2025-07-21T15:26:52.022" v="864" actId="207"/>
          <ac:spMkLst>
            <pc:docMk/>
            <pc:sldMk cId="3283793067" sldId="262"/>
            <ac:spMk id="60" creationId="{123FD63C-56CC-C239-3356-F120222EB899}"/>
          </ac:spMkLst>
        </pc:spChg>
        <pc:spChg chg="add mod">
          <ac:chgData name="Zheng, Qi" userId="7288eae4-ca20-4a43-91d4-9b0afa67f22d" providerId="ADAL" clId="{5AAE0CAA-16E9-5744-9354-C6D6D6B32543}" dt="2025-07-21T15:24:05.194" v="771"/>
          <ac:spMkLst>
            <pc:docMk/>
            <pc:sldMk cId="3283793067" sldId="262"/>
            <ac:spMk id="62" creationId="{8BCB68B9-5BE0-9005-9AFB-4DE5FDBB9ABF}"/>
          </ac:spMkLst>
        </pc:spChg>
        <pc:spChg chg="add mod">
          <ac:chgData name="Zheng, Qi" userId="7288eae4-ca20-4a43-91d4-9b0afa67f22d" providerId="ADAL" clId="{5AAE0CAA-16E9-5744-9354-C6D6D6B32543}" dt="2025-07-21T15:26:57.109" v="865" actId="14100"/>
          <ac:spMkLst>
            <pc:docMk/>
            <pc:sldMk cId="3283793067" sldId="262"/>
            <ac:spMk id="63" creationId="{D546A221-F7CC-4772-20E0-2D79BC5BE96F}"/>
          </ac:spMkLst>
        </pc:spChg>
        <pc:spChg chg="add mod">
          <ac:chgData name="Zheng, Qi" userId="7288eae4-ca20-4a43-91d4-9b0afa67f22d" providerId="ADAL" clId="{5AAE0CAA-16E9-5744-9354-C6D6D6B32543}" dt="2025-07-21T15:26:59.961" v="866" actId="14100"/>
          <ac:spMkLst>
            <pc:docMk/>
            <pc:sldMk cId="3283793067" sldId="262"/>
            <ac:spMk id="64" creationId="{FBF859A3-E4E3-627E-9740-20386E5C2432}"/>
          </ac:spMkLst>
        </pc:spChg>
        <pc:spChg chg="add mod">
          <ac:chgData name="Zheng, Qi" userId="7288eae4-ca20-4a43-91d4-9b0afa67f22d" providerId="ADAL" clId="{5AAE0CAA-16E9-5744-9354-C6D6D6B32543}" dt="2025-07-21T15:26:19.091" v="856" actId="20577"/>
          <ac:spMkLst>
            <pc:docMk/>
            <pc:sldMk cId="3283793067" sldId="262"/>
            <ac:spMk id="65" creationId="{A4E3C6C0-FD52-8D77-C745-DAF144D841D7}"/>
          </ac:spMkLst>
        </pc:spChg>
        <pc:spChg chg="add mod">
          <ac:chgData name="Zheng, Qi" userId="7288eae4-ca20-4a43-91d4-9b0afa67f22d" providerId="ADAL" clId="{5AAE0CAA-16E9-5744-9354-C6D6D6B32543}" dt="2025-07-21T15:26:39.286" v="863" actId="207"/>
          <ac:spMkLst>
            <pc:docMk/>
            <pc:sldMk cId="3283793067" sldId="262"/>
            <ac:spMk id="67" creationId="{C65B34ED-D155-7447-06FF-9C3FC7DD036F}"/>
          </ac:spMkLst>
        </pc:spChg>
        <pc:spChg chg="add mod">
          <ac:chgData name="Zheng, Qi" userId="7288eae4-ca20-4a43-91d4-9b0afa67f22d" providerId="ADAL" clId="{5AAE0CAA-16E9-5744-9354-C6D6D6B32543}" dt="2025-07-21T15:26:39.286" v="863" actId="207"/>
          <ac:spMkLst>
            <pc:docMk/>
            <pc:sldMk cId="3283793067" sldId="262"/>
            <ac:spMk id="69" creationId="{9271B074-EBDD-4D8C-A23B-7305653F6012}"/>
          </ac:spMkLst>
        </pc:spChg>
        <pc:spChg chg="add mod">
          <ac:chgData name="Zheng, Qi" userId="7288eae4-ca20-4a43-91d4-9b0afa67f22d" providerId="ADAL" clId="{5AAE0CAA-16E9-5744-9354-C6D6D6B32543}" dt="2025-07-21T15:26:39.286" v="863" actId="207"/>
          <ac:spMkLst>
            <pc:docMk/>
            <pc:sldMk cId="3283793067" sldId="262"/>
            <ac:spMk id="70" creationId="{5A77F27B-B2BB-4887-84D8-59D93BB5FC11}"/>
          </ac:spMkLst>
        </pc:spChg>
        <pc:grpChg chg="add mod">
          <ac:chgData name="Zheng, Qi" userId="7288eae4-ca20-4a43-91d4-9b0afa67f22d" providerId="ADAL" clId="{5AAE0CAA-16E9-5744-9354-C6D6D6B32543}" dt="2025-07-21T15:15:58.707" v="543" actId="1076"/>
          <ac:grpSpMkLst>
            <pc:docMk/>
            <pc:sldMk cId="3283793067" sldId="262"/>
            <ac:grpSpMk id="17" creationId="{F5DBE2C6-92E7-A1C6-53A3-AC1EC46ED13E}"/>
          </ac:grpSpMkLst>
        </pc:grpChg>
        <pc:grpChg chg="add mod">
          <ac:chgData name="Zheng, Qi" userId="7288eae4-ca20-4a43-91d4-9b0afa67f22d" providerId="ADAL" clId="{5AAE0CAA-16E9-5744-9354-C6D6D6B32543}" dt="2025-07-21T15:21:04.945" v="702" actId="1076"/>
          <ac:grpSpMkLst>
            <pc:docMk/>
            <pc:sldMk cId="3283793067" sldId="262"/>
            <ac:grpSpMk id="42" creationId="{3AC5EA81-A28B-A068-164F-B3C56A58EC3C}"/>
          </ac:grpSpMkLst>
        </pc:grpChg>
        <pc:grpChg chg="add mod">
          <ac:chgData name="Zheng, Qi" userId="7288eae4-ca20-4a43-91d4-9b0afa67f22d" providerId="ADAL" clId="{5AAE0CAA-16E9-5744-9354-C6D6D6B32543}" dt="2025-07-21T15:19:13.494" v="686" actId="1076"/>
          <ac:grpSpMkLst>
            <pc:docMk/>
            <pc:sldMk cId="3283793067" sldId="262"/>
            <ac:grpSpMk id="43" creationId="{F7492881-F05C-F334-39B4-BE11E379DC2D}"/>
          </ac:grpSpMkLst>
        </pc:grpChg>
        <pc:grpChg chg="add mod">
          <ac:chgData name="Zheng, Qi" userId="7288eae4-ca20-4a43-91d4-9b0afa67f22d" providerId="ADAL" clId="{5AAE0CAA-16E9-5744-9354-C6D6D6B32543}" dt="2025-07-21T15:19:15.395" v="687" actId="1076"/>
          <ac:grpSpMkLst>
            <pc:docMk/>
            <pc:sldMk cId="3283793067" sldId="262"/>
            <ac:grpSpMk id="47" creationId="{108A1AD3-7296-57D8-1E0E-152071D2C5C0}"/>
          </ac:grpSpMkLst>
        </pc:grpChg>
        <pc:grpChg chg="add mod">
          <ac:chgData name="Zheng, Qi" userId="7288eae4-ca20-4a43-91d4-9b0afa67f22d" providerId="ADAL" clId="{5AAE0CAA-16E9-5744-9354-C6D6D6B32543}" dt="2025-07-21T15:27:07.475" v="868" actId="1076"/>
          <ac:grpSpMkLst>
            <pc:docMk/>
            <pc:sldMk cId="3283793067" sldId="262"/>
            <ac:grpSpMk id="53" creationId="{50199974-675F-4D93-106A-C0F90900C616}"/>
          </ac:grpSpMkLst>
        </pc:grpChg>
        <pc:picChg chg="add mod">
          <ac:chgData name="Zheng, Qi" userId="7288eae4-ca20-4a43-91d4-9b0afa67f22d" providerId="ADAL" clId="{5AAE0CAA-16E9-5744-9354-C6D6D6B32543}" dt="2025-07-21T15:15:56.777" v="541" actId="1076"/>
          <ac:picMkLst>
            <pc:docMk/>
            <pc:sldMk cId="3283793067" sldId="262"/>
            <ac:picMk id="16" creationId="{A0967D08-55FD-AF52-1638-C1BA5CC38EF7}"/>
          </ac:picMkLst>
        </pc:picChg>
        <pc:picChg chg="add mod">
          <ac:chgData name="Zheng, Qi" userId="7288eae4-ca20-4a43-91d4-9b0afa67f22d" providerId="ADAL" clId="{5AAE0CAA-16E9-5744-9354-C6D6D6B32543}" dt="2025-07-21T15:03:59.229" v="406"/>
          <ac:picMkLst>
            <pc:docMk/>
            <pc:sldMk cId="3283793067" sldId="262"/>
            <ac:picMk id="18" creationId="{09F54BFA-15C5-E099-477E-9EF6688FCA9C}"/>
          </ac:picMkLst>
        </pc:picChg>
      </pc:sldChg>
    </pc:docChg>
  </pc:docChgLst>
  <pc:docChgLst>
    <pc:chgData name="Zheng, Qi" userId="7288eae4-ca20-4a43-91d4-9b0afa67f22d" providerId="ADAL" clId="{7D435259-3304-4543-ADAD-CA86620CCE3F}"/>
    <pc:docChg chg="undo custSel addSld delSld modSld">
      <pc:chgData name="Zheng, Qi" userId="7288eae4-ca20-4a43-91d4-9b0afa67f22d" providerId="ADAL" clId="{7D435259-3304-4543-ADAD-CA86620CCE3F}" dt="2025-07-28T15:34:34.531" v="70"/>
      <pc:docMkLst>
        <pc:docMk/>
      </pc:docMkLst>
      <pc:sldChg chg="del">
        <pc:chgData name="Zheng, Qi" userId="7288eae4-ca20-4a43-91d4-9b0afa67f22d" providerId="ADAL" clId="{7D435259-3304-4543-ADAD-CA86620CCE3F}" dt="2025-07-28T15:25:41.712" v="1" actId="2696"/>
        <pc:sldMkLst>
          <pc:docMk/>
          <pc:sldMk cId="3828079360" sldId="260"/>
        </pc:sldMkLst>
      </pc:sldChg>
      <pc:sldChg chg="del">
        <pc:chgData name="Zheng, Qi" userId="7288eae4-ca20-4a43-91d4-9b0afa67f22d" providerId="ADAL" clId="{7D435259-3304-4543-ADAD-CA86620CCE3F}" dt="2025-07-28T15:25:41.708" v="0" actId="2696"/>
        <pc:sldMkLst>
          <pc:docMk/>
          <pc:sldMk cId="2662041846" sldId="261"/>
        </pc:sldMkLst>
      </pc:sldChg>
      <pc:sldChg chg="delSp modSp mod">
        <pc:chgData name="Zheng, Qi" userId="7288eae4-ca20-4a43-91d4-9b0afa67f22d" providerId="ADAL" clId="{7D435259-3304-4543-ADAD-CA86620CCE3F}" dt="2025-07-28T15:34:28.704" v="66" actId="1076"/>
        <pc:sldMkLst>
          <pc:docMk/>
          <pc:sldMk cId="3283793067" sldId="262"/>
        </pc:sldMkLst>
        <pc:spChg chg="mod">
          <ac:chgData name="Zheng, Qi" userId="7288eae4-ca20-4a43-91d4-9b0afa67f22d" providerId="ADAL" clId="{7D435259-3304-4543-ADAD-CA86620CCE3F}" dt="2025-07-28T15:27:07.921" v="32" actId="14100"/>
          <ac:spMkLst>
            <pc:docMk/>
            <pc:sldMk cId="3283793067" sldId="262"/>
            <ac:spMk id="9" creationId="{08839A5B-0BC7-2FFA-1D07-97B143945E9B}"/>
          </ac:spMkLst>
        </pc:spChg>
        <pc:spChg chg="mod">
          <ac:chgData name="Zheng, Qi" userId="7288eae4-ca20-4a43-91d4-9b0afa67f22d" providerId="ADAL" clId="{7D435259-3304-4543-ADAD-CA86620CCE3F}" dt="2025-07-28T15:26:54.994" v="28" actId="1076"/>
          <ac:spMkLst>
            <pc:docMk/>
            <pc:sldMk cId="3283793067" sldId="262"/>
            <ac:spMk id="12" creationId="{DD19B789-6409-EE8D-8455-071A736E3722}"/>
          </ac:spMkLst>
        </pc:spChg>
        <pc:spChg chg="mod">
          <ac:chgData name="Zheng, Qi" userId="7288eae4-ca20-4a43-91d4-9b0afa67f22d" providerId="ADAL" clId="{7D435259-3304-4543-ADAD-CA86620CCE3F}" dt="2025-07-28T15:27:11.604" v="33" actId="1076"/>
          <ac:spMkLst>
            <pc:docMk/>
            <pc:sldMk cId="3283793067" sldId="262"/>
            <ac:spMk id="14" creationId="{FA5ECE18-B270-7F2E-3EFD-B4777B1A678B}"/>
          </ac:spMkLst>
        </pc:spChg>
        <pc:spChg chg="mod">
          <ac:chgData name="Zheng, Qi" userId="7288eae4-ca20-4a43-91d4-9b0afa67f22d" providerId="ADAL" clId="{7D435259-3304-4543-ADAD-CA86620CCE3F}" dt="2025-07-28T15:27:20.385" v="39" actId="1036"/>
          <ac:spMkLst>
            <pc:docMk/>
            <pc:sldMk cId="3283793067" sldId="262"/>
            <ac:spMk id="37" creationId="{87F7DA30-DD40-ED6D-D6EA-7B5E7AE82E8B}"/>
          </ac:spMkLst>
        </pc:spChg>
        <pc:grpChg chg="mod">
          <ac:chgData name="Zheng, Qi" userId="7288eae4-ca20-4a43-91d4-9b0afa67f22d" providerId="ADAL" clId="{7D435259-3304-4543-ADAD-CA86620CCE3F}" dt="2025-07-28T15:26:59.848" v="30" actId="1076"/>
          <ac:grpSpMkLst>
            <pc:docMk/>
            <pc:sldMk cId="3283793067" sldId="262"/>
            <ac:grpSpMk id="17" creationId="{F5DBE2C6-92E7-A1C6-53A3-AC1EC46ED13E}"/>
          </ac:grpSpMkLst>
        </pc:grpChg>
        <pc:picChg chg="del mod">
          <ac:chgData name="Zheng, Qi" userId="7288eae4-ca20-4a43-91d4-9b0afa67f22d" providerId="ADAL" clId="{7D435259-3304-4543-ADAD-CA86620CCE3F}" dt="2025-07-28T15:34:23.553" v="63" actId="478"/>
          <ac:picMkLst>
            <pc:docMk/>
            <pc:sldMk cId="3283793067" sldId="262"/>
            <ac:picMk id="8" creationId="{1824DB02-600C-4B64-A033-9AD0273C28F8}"/>
          </ac:picMkLst>
        </pc:picChg>
        <pc:picChg chg="mod">
          <ac:chgData name="Zheng, Qi" userId="7288eae4-ca20-4a43-91d4-9b0afa67f22d" providerId="ADAL" clId="{7D435259-3304-4543-ADAD-CA86620CCE3F}" dt="2025-07-28T15:34:28.704" v="66" actId="1076"/>
          <ac:picMkLst>
            <pc:docMk/>
            <pc:sldMk cId="3283793067" sldId="262"/>
            <ac:picMk id="18" creationId="{09F54BFA-15C5-E099-477E-9EF6688FCA9C}"/>
          </ac:picMkLst>
        </pc:picChg>
      </pc:sldChg>
      <pc:sldChg chg="addSp delSp modSp add del mod">
        <pc:chgData name="Zheng, Qi" userId="7288eae4-ca20-4a43-91d4-9b0afa67f22d" providerId="ADAL" clId="{7D435259-3304-4543-ADAD-CA86620CCE3F}" dt="2025-07-28T15:26:33.041" v="16" actId="2696"/>
        <pc:sldMkLst>
          <pc:docMk/>
          <pc:sldMk cId="1404090161" sldId="263"/>
        </pc:sldMkLst>
        <pc:spChg chg="mod">
          <ac:chgData name="Zheng, Qi" userId="7288eae4-ca20-4a43-91d4-9b0afa67f22d" providerId="ADAL" clId="{7D435259-3304-4543-ADAD-CA86620CCE3F}" dt="2025-07-28T15:25:57.772" v="7" actId="14100"/>
          <ac:spMkLst>
            <pc:docMk/>
            <pc:sldMk cId="1404090161" sldId="263"/>
            <ac:spMk id="23" creationId="{4C77A0A3-E7DF-63DA-6962-C570849BA715}"/>
          </ac:spMkLst>
        </pc:spChg>
        <pc:spChg chg="del">
          <ac:chgData name="Zheng, Qi" userId="7288eae4-ca20-4a43-91d4-9b0afa67f22d" providerId="ADAL" clId="{7D435259-3304-4543-ADAD-CA86620CCE3F}" dt="2025-07-28T15:25:48.713" v="3" actId="478"/>
          <ac:spMkLst>
            <pc:docMk/>
            <pc:sldMk cId="1404090161" sldId="263"/>
            <ac:spMk id="30" creationId="{3309EFE6-F718-0921-1238-40FD9C1DA42C}"/>
          </ac:spMkLst>
        </pc:spChg>
        <pc:spChg chg="del">
          <ac:chgData name="Zheng, Qi" userId="7288eae4-ca20-4a43-91d4-9b0afa67f22d" providerId="ADAL" clId="{7D435259-3304-4543-ADAD-CA86620CCE3F}" dt="2025-07-28T15:25:48.713" v="3" actId="478"/>
          <ac:spMkLst>
            <pc:docMk/>
            <pc:sldMk cId="1404090161" sldId="263"/>
            <ac:spMk id="31" creationId="{C0DDB5D3-9206-7389-8B89-B351A6B99834}"/>
          </ac:spMkLst>
        </pc:spChg>
        <pc:spChg chg="del">
          <ac:chgData name="Zheng, Qi" userId="7288eae4-ca20-4a43-91d4-9b0afa67f22d" providerId="ADAL" clId="{7D435259-3304-4543-ADAD-CA86620CCE3F}" dt="2025-07-28T15:25:50.928" v="5" actId="478"/>
          <ac:spMkLst>
            <pc:docMk/>
            <pc:sldMk cId="1404090161" sldId="263"/>
            <ac:spMk id="52" creationId="{9C11B1EB-8ED3-77B6-B27A-99B43F508FFA}"/>
          </ac:spMkLst>
        </pc:spChg>
        <pc:spChg chg="del">
          <ac:chgData name="Zheng, Qi" userId="7288eae4-ca20-4a43-91d4-9b0afa67f22d" providerId="ADAL" clId="{7D435259-3304-4543-ADAD-CA86620CCE3F}" dt="2025-07-28T15:25:53.728" v="6" actId="478"/>
          <ac:spMkLst>
            <pc:docMk/>
            <pc:sldMk cId="1404090161" sldId="263"/>
            <ac:spMk id="57" creationId="{30C7EADF-4429-1253-8CFC-BDDFE7177546}"/>
          </ac:spMkLst>
        </pc:spChg>
        <pc:spChg chg="del">
          <ac:chgData name="Zheng, Qi" userId="7288eae4-ca20-4a43-91d4-9b0afa67f22d" providerId="ADAL" clId="{7D435259-3304-4543-ADAD-CA86620CCE3F}" dt="2025-07-28T15:25:53.728" v="6" actId="478"/>
          <ac:spMkLst>
            <pc:docMk/>
            <pc:sldMk cId="1404090161" sldId="263"/>
            <ac:spMk id="58" creationId="{D0C1DFFC-2196-95C9-1963-E378FA865036}"/>
          </ac:spMkLst>
        </pc:spChg>
        <pc:spChg chg="del">
          <ac:chgData name="Zheng, Qi" userId="7288eae4-ca20-4a43-91d4-9b0afa67f22d" providerId="ADAL" clId="{7D435259-3304-4543-ADAD-CA86620CCE3F}" dt="2025-07-28T15:25:53.728" v="6" actId="478"/>
          <ac:spMkLst>
            <pc:docMk/>
            <pc:sldMk cId="1404090161" sldId="263"/>
            <ac:spMk id="59" creationId="{9F76C748-B07C-6C8E-6F0D-BC3221653315}"/>
          </ac:spMkLst>
        </pc:spChg>
        <pc:spChg chg="del">
          <ac:chgData name="Zheng, Qi" userId="7288eae4-ca20-4a43-91d4-9b0afa67f22d" providerId="ADAL" clId="{7D435259-3304-4543-ADAD-CA86620CCE3F}" dt="2025-07-28T15:25:53.728" v="6" actId="478"/>
          <ac:spMkLst>
            <pc:docMk/>
            <pc:sldMk cId="1404090161" sldId="263"/>
            <ac:spMk id="60" creationId="{74CD6877-0A11-18FA-5255-69F6ED8C698E}"/>
          </ac:spMkLst>
        </pc:spChg>
        <pc:grpChg chg="del">
          <ac:chgData name="Zheng, Qi" userId="7288eae4-ca20-4a43-91d4-9b0afa67f22d" providerId="ADAL" clId="{7D435259-3304-4543-ADAD-CA86620CCE3F}" dt="2025-07-28T15:25:49.959" v="4" actId="478"/>
          <ac:grpSpMkLst>
            <pc:docMk/>
            <pc:sldMk cId="1404090161" sldId="263"/>
            <ac:grpSpMk id="53" creationId="{79AA364F-D2F4-EA12-41E5-9167036FA622}"/>
          </ac:grpSpMkLst>
        </pc:grpChg>
        <pc:picChg chg="add del mod">
          <ac:chgData name="Zheng, Qi" userId="7288eae4-ca20-4a43-91d4-9b0afa67f22d" providerId="ADAL" clId="{7D435259-3304-4543-ADAD-CA86620CCE3F}" dt="2025-07-28T15:26:13.215" v="11" actId="478"/>
          <ac:picMkLst>
            <pc:docMk/>
            <pc:sldMk cId="1404090161" sldId="263"/>
            <ac:picMk id="2" creationId="{15FD42BB-8310-5930-44C1-77BC9252111F}"/>
          </ac:picMkLst>
        </pc:picChg>
        <pc:picChg chg="mod">
          <ac:chgData name="Zheng, Qi" userId="7288eae4-ca20-4a43-91d4-9b0afa67f22d" providerId="ADAL" clId="{7D435259-3304-4543-ADAD-CA86620CCE3F}" dt="2025-07-28T15:26:30.786" v="15" actId="1076"/>
          <ac:picMkLst>
            <pc:docMk/>
            <pc:sldMk cId="1404090161" sldId="263"/>
            <ac:picMk id="8" creationId="{3E5EDDA2-9446-8872-0AC6-04096AA3D7E3}"/>
          </ac:picMkLst>
        </pc:picChg>
        <pc:picChg chg="mod">
          <ac:chgData name="Zheng, Qi" userId="7288eae4-ca20-4a43-91d4-9b0afa67f22d" providerId="ADAL" clId="{7D435259-3304-4543-ADAD-CA86620CCE3F}" dt="2025-07-28T15:26:23.704" v="14" actId="14100"/>
          <ac:picMkLst>
            <pc:docMk/>
            <pc:sldMk cId="1404090161" sldId="263"/>
            <ac:picMk id="18" creationId="{237E25C0-A4AB-8FA4-E388-8AE14AEBB502}"/>
          </ac:picMkLst>
        </pc:picChg>
      </pc:sldChg>
      <pc:sldChg chg="addSp delSp modSp add mod">
        <pc:chgData name="Zheng, Qi" userId="7288eae4-ca20-4a43-91d4-9b0afa67f22d" providerId="ADAL" clId="{7D435259-3304-4543-ADAD-CA86620CCE3F}" dt="2025-07-28T15:34:34.531" v="70"/>
        <pc:sldMkLst>
          <pc:docMk/>
          <pc:sldMk cId="3372630495" sldId="263"/>
        </pc:sldMkLst>
        <pc:spChg chg="mod">
          <ac:chgData name="Zheng, Qi" userId="7288eae4-ca20-4a43-91d4-9b0afa67f22d" providerId="ADAL" clId="{7D435259-3304-4543-ADAD-CA86620CCE3F}" dt="2025-07-28T15:27:42.788" v="46" actId="14100"/>
          <ac:spMkLst>
            <pc:docMk/>
            <pc:sldMk cId="3372630495" sldId="263"/>
            <ac:spMk id="23" creationId="{3443262F-F882-861F-496C-A15376C9DD1F}"/>
          </ac:spMkLst>
        </pc:spChg>
        <pc:spChg chg="del">
          <ac:chgData name="Zheng, Qi" userId="7288eae4-ca20-4a43-91d4-9b0afa67f22d" providerId="ADAL" clId="{7D435259-3304-4543-ADAD-CA86620CCE3F}" dt="2025-07-28T15:27:32.519" v="41" actId="478"/>
          <ac:spMkLst>
            <pc:docMk/>
            <pc:sldMk cId="3372630495" sldId="263"/>
            <ac:spMk id="30" creationId="{621988BF-5BFA-992F-B39C-EDB3C10E25E1}"/>
          </ac:spMkLst>
        </pc:spChg>
        <pc:spChg chg="del">
          <ac:chgData name="Zheng, Qi" userId="7288eae4-ca20-4a43-91d4-9b0afa67f22d" providerId="ADAL" clId="{7D435259-3304-4543-ADAD-CA86620CCE3F}" dt="2025-07-28T15:27:32.519" v="41" actId="478"/>
          <ac:spMkLst>
            <pc:docMk/>
            <pc:sldMk cId="3372630495" sldId="263"/>
            <ac:spMk id="31" creationId="{110D74A5-33A8-493D-9CCF-C380D71DBEA1}"/>
          </ac:spMkLst>
        </pc:spChg>
        <pc:spChg chg="mod">
          <ac:chgData name="Zheng, Qi" userId="7288eae4-ca20-4a43-91d4-9b0afa67f22d" providerId="ADAL" clId="{7D435259-3304-4543-ADAD-CA86620CCE3F}" dt="2025-07-28T15:27:47.980" v="49" actId="20577"/>
          <ac:spMkLst>
            <pc:docMk/>
            <pc:sldMk cId="3372630495" sldId="263"/>
            <ac:spMk id="44" creationId="{5DE44611-5529-9B97-267C-D24596BA72A9}"/>
          </ac:spMkLst>
        </pc:spChg>
        <pc:spChg chg="mod">
          <ac:chgData name="Zheng, Qi" userId="7288eae4-ca20-4a43-91d4-9b0afa67f22d" providerId="ADAL" clId="{7D435259-3304-4543-ADAD-CA86620CCE3F}" dt="2025-07-28T15:27:51.403" v="54" actId="20577"/>
          <ac:spMkLst>
            <pc:docMk/>
            <pc:sldMk cId="3372630495" sldId="263"/>
            <ac:spMk id="48" creationId="{BE828C99-438F-52D3-2A22-7F8A914FCF13}"/>
          </ac:spMkLst>
        </pc:spChg>
        <pc:spChg chg="del">
          <ac:chgData name="Zheng, Qi" userId="7288eae4-ca20-4a43-91d4-9b0afa67f22d" providerId="ADAL" clId="{7D435259-3304-4543-ADAD-CA86620CCE3F}" dt="2025-07-28T15:27:39.579" v="45" actId="478"/>
          <ac:spMkLst>
            <pc:docMk/>
            <pc:sldMk cId="3372630495" sldId="263"/>
            <ac:spMk id="52" creationId="{4EFCA418-D709-DEDD-063F-D0CD77C86C50}"/>
          </ac:spMkLst>
        </pc:spChg>
        <pc:spChg chg="del">
          <ac:chgData name="Zheng, Qi" userId="7288eae4-ca20-4a43-91d4-9b0afa67f22d" providerId="ADAL" clId="{7D435259-3304-4543-ADAD-CA86620CCE3F}" dt="2025-07-28T15:27:38.772" v="44" actId="478"/>
          <ac:spMkLst>
            <pc:docMk/>
            <pc:sldMk cId="3372630495" sldId="263"/>
            <ac:spMk id="57" creationId="{72EEB6FF-AA8F-ADA0-21DC-65F9F2BA40EF}"/>
          </ac:spMkLst>
        </pc:spChg>
        <pc:spChg chg="del">
          <ac:chgData name="Zheng, Qi" userId="7288eae4-ca20-4a43-91d4-9b0afa67f22d" providerId="ADAL" clId="{7D435259-3304-4543-ADAD-CA86620CCE3F}" dt="2025-07-28T15:27:38.772" v="44" actId="478"/>
          <ac:spMkLst>
            <pc:docMk/>
            <pc:sldMk cId="3372630495" sldId="263"/>
            <ac:spMk id="58" creationId="{0848109A-5A27-82C0-CF9C-5AB15DCEB0B3}"/>
          </ac:spMkLst>
        </pc:spChg>
        <pc:spChg chg="del">
          <ac:chgData name="Zheng, Qi" userId="7288eae4-ca20-4a43-91d4-9b0afa67f22d" providerId="ADAL" clId="{7D435259-3304-4543-ADAD-CA86620CCE3F}" dt="2025-07-28T15:27:38.772" v="44" actId="478"/>
          <ac:spMkLst>
            <pc:docMk/>
            <pc:sldMk cId="3372630495" sldId="263"/>
            <ac:spMk id="59" creationId="{4B4976F2-174A-8C58-2908-3C2BA2E29257}"/>
          </ac:spMkLst>
        </pc:spChg>
        <pc:spChg chg="del">
          <ac:chgData name="Zheng, Qi" userId="7288eae4-ca20-4a43-91d4-9b0afa67f22d" providerId="ADAL" clId="{7D435259-3304-4543-ADAD-CA86620CCE3F}" dt="2025-07-28T15:27:38.772" v="44" actId="478"/>
          <ac:spMkLst>
            <pc:docMk/>
            <pc:sldMk cId="3372630495" sldId="263"/>
            <ac:spMk id="60" creationId="{79F820C4-3DA8-5FFB-C567-1E201289EA98}"/>
          </ac:spMkLst>
        </pc:spChg>
        <pc:spChg chg="mod">
          <ac:chgData name="Zheng, Qi" userId="7288eae4-ca20-4a43-91d4-9b0afa67f22d" providerId="ADAL" clId="{7D435259-3304-4543-ADAD-CA86620CCE3F}" dt="2025-07-28T15:28:00.178" v="56"/>
          <ac:spMkLst>
            <pc:docMk/>
            <pc:sldMk cId="3372630495" sldId="263"/>
            <ac:spMk id="62" creationId="{B7302AB9-6678-61E0-AE70-DF0AA59B5D92}"/>
          </ac:spMkLst>
        </pc:spChg>
        <pc:spChg chg="del">
          <ac:chgData name="Zheng, Qi" userId="7288eae4-ca20-4a43-91d4-9b0afa67f22d" providerId="ADAL" clId="{7D435259-3304-4543-ADAD-CA86620CCE3F}" dt="2025-07-28T15:27:53.290" v="55" actId="478"/>
          <ac:spMkLst>
            <pc:docMk/>
            <pc:sldMk cId="3372630495" sldId="263"/>
            <ac:spMk id="63" creationId="{A4102C86-63C6-7B41-C201-8CB05FDAB5AB}"/>
          </ac:spMkLst>
        </pc:spChg>
        <pc:spChg chg="del">
          <ac:chgData name="Zheng, Qi" userId="7288eae4-ca20-4a43-91d4-9b0afa67f22d" providerId="ADAL" clId="{7D435259-3304-4543-ADAD-CA86620CCE3F}" dt="2025-07-28T15:27:53.290" v="55" actId="478"/>
          <ac:spMkLst>
            <pc:docMk/>
            <pc:sldMk cId="3372630495" sldId="263"/>
            <ac:spMk id="64" creationId="{1422546E-12B4-EA6E-71D7-D6E989A8263D}"/>
          </ac:spMkLst>
        </pc:spChg>
        <pc:spChg chg="mod">
          <ac:chgData name="Zheng, Qi" userId="7288eae4-ca20-4a43-91d4-9b0afa67f22d" providerId="ADAL" clId="{7D435259-3304-4543-ADAD-CA86620CCE3F}" dt="2025-07-28T15:28:01.785" v="57"/>
          <ac:spMkLst>
            <pc:docMk/>
            <pc:sldMk cId="3372630495" sldId="263"/>
            <ac:spMk id="65" creationId="{FA5B8586-D97C-79A5-1D63-73C2F7158BEB}"/>
          </ac:spMkLst>
        </pc:spChg>
        <pc:spChg chg="del">
          <ac:chgData name="Zheng, Qi" userId="7288eae4-ca20-4a43-91d4-9b0afa67f22d" providerId="ADAL" clId="{7D435259-3304-4543-ADAD-CA86620CCE3F}" dt="2025-07-28T15:28:03.766" v="58" actId="478"/>
          <ac:spMkLst>
            <pc:docMk/>
            <pc:sldMk cId="3372630495" sldId="263"/>
            <ac:spMk id="67" creationId="{D5076497-EE8D-671F-3907-809EC9ADA21D}"/>
          </ac:spMkLst>
        </pc:spChg>
        <pc:spChg chg="del">
          <ac:chgData name="Zheng, Qi" userId="7288eae4-ca20-4a43-91d4-9b0afa67f22d" providerId="ADAL" clId="{7D435259-3304-4543-ADAD-CA86620CCE3F}" dt="2025-07-28T15:28:03.766" v="58" actId="478"/>
          <ac:spMkLst>
            <pc:docMk/>
            <pc:sldMk cId="3372630495" sldId="263"/>
            <ac:spMk id="69" creationId="{D68B72D7-C369-D6A2-62D4-8E81371D102C}"/>
          </ac:spMkLst>
        </pc:spChg>
        <pc:spChg chg="del">
          <ac:chgData name="Zheng, Qi" userId="7288eae4-ca20-4a43-91d4-9b0afa67f22d" providerId="ADAL" clId="{7D435259-3304-4543-ADAD-CA86620CCE3F}" dt="2025-07-28T15:28:03.766" v="58" actId="478"/>
          <ac:spMkLst>
            <pc:docMk/>
            <pc:sldMk cId="3372630495" sldId="263"/>
            <ac:spMk id="70" creationId="{48553706-6C75-04F3-171D-3D1429B32493}"/>
          </ac:spMkLst>
        </pc:spChg>
        <pc:grpChg chg="mod">
          <ac:chgData name="Zheng, Qi" userId="7288eae4-ca20-4a43-91d4-9b0afa67f22d" providerId="ADAL" clId="{7D435259-3304-4543-ADAD-CA86620CCE3F}" dt="2025-07-28T15:28:10.161" v="60" actId="1076"/>
          <ac:grpSpMkLst>
            <pc:docMk/>
            <pc:sldMk cId="3372630495" sldId="263"/>
            <ac:grpSpMk id="17" creationId="{64839782-82E3-D259-90E6-D5D5A5C4B2A0}"/>
          </ac:grpSpMkLst>
        </pc:grpChg>
        <pc:grpChg chg="del">
          <ac:chgData name="Zheng, Qi" userId="7288eae4-ca20-4a43-91d4-9b0afa67f22d" providerId="ADAL" clId="{7D435259-3304-4543-ADAD-CA86620CCE3F}" dt="2025-07-28T15:27:38.772" v="44" actId="478"/>
          <ac:grpSpMkLst>
            <pc:docMk/>
            <pc:sldMk cId="3372630495" sldId="263"/>
            <ac:grpSpMk id="53" creationId="{F314F609-3F3E-84B1-E3B6-94102F62D110}"/>
          </ac:grpSpMkLst>
        </pc:grpChg>
        <pc:picChg chg="add mod">
          <ac:chgData name="Zheng, Qi" userId="7288eae4-ca20-4a43-91d4-9b0afa67f22d" providerId="ADAL" clId="{7D435259-3304-4543-ADAD-CA86620CCE3F}" dt="2025-07-28T15:34:34.531" v="70"/>
          <ac:picMkLst>
            <pc:docMk/>
            <pc:sldMk cId="3372630495" sldId="263"/>
            <ac:picMk id="2" creationId="{3D85544C-DDE6-65F0-AA3C-B2FC7DFD22C7}"/>
          </ac:picMkLst>
        </pc:picChg>
        <pc:picChg chg="del mod">
          <ac:chgData name="Zheng, Qi" userId="7288eae4-ca20-4a43-91d4-9b0afa67f22d" providerId="ADAL" clId="{7D435259-3304-4543-ADAD-CA86620CCE3F}" dt="2025-07-28T15:34:33.013" v="68" actId="478"/>
          <ac:picMkLst>
            <pc:docMk/>
            <pc:sldMk cId="3372630495" sldId="263"/>
            <ac:picMk id="8" creationId="{CB3F6DF6-6EAE-0B26-474C-E6DCBC60F9B6}"/>
          </ac:picMkLst>
        </pc:picChg>
        <pc:picChg chg="mod">
          <ac:chgData name="Zheng, Qi" userId="7288eae4-ca20-4a43-91d4-9b0afa67f22d" providerId="ADAL" clId="{7D435259-3304-4543-ADAD-CA86620CCE3F}" dt="2025-07-28T15:28:13.755" v="61" actId="14100"/>
          <ac:picMkLst>
            <pc:docMk/>
            <pc:sldMk cId="3372630495" sldId="263"/>
            <ac:picMk id="16" creationId="{E55671B0-9B10-AAED-3683-457A52CC58ED}"/>
          </ac:picMkLst>
        </pc:picChg>
        <pc:picChg chg="del">
          <ac:chgData name="Zheng, Qi" userId="7288eae4-ca20-4a43-91d4-9b0afa67f22d" providerId="ADAL" clId="{7D435259-3304-4543-ADAD-CA86620CCE3F}" dt="2025-07-28T15:34:34.221" v="69" actId="478"/>
          <ac:picMkLst>
            <pc:docMk/>
            <pc:sldMk cId="3372630495" sldId="263"/>
            <ac:picMk id="18" creationId="{3570ADAA-7CE3-39D1-599B-CB398D9AF19D}"/>
          </ac:picMkLst>
        </pc:picChg>
      </pc:sldChg>
    </pc:docChg>
  </pc:docChgLst>
  <pc:docChgLst>
    <pc:chgData name="Zheng, Qi" userId="S::zhengq16@msu.edu::7288eae4-ca20-4a43-91d4-9b0afa67f22d" providerId="AD" clId="Web-{77538664-F2DA-323F-102A-02BF74F4800E}"/>
    <pc:docChg chg="modSld">
      <pc:chgData name="Zheng, Qi" userId="S::zhengq16@msu.edu::7288eae4-ca20-4a43-91d4-9b0afa67f22d" providerId="AD" clId="Web-{77538664-F2DA-323F-102A-02BF74F4800E}" dt="2025-07-14T15:09:17.309" v="1" actId="1076"/>
      <pc:docMkLst>
        <pc:docMk/>
      </pc:docMkLst>
      <pc:sldChg chg="addSp modSp">
        <pc:chgData name="Zheng, Qi" userId="S::zhengq16@msu.edu::7288eae4-ca20-4a43-91d4-9b0afa67f22d" providerId="AD" clId="Web-{77538664-F2DA-323F-102A-02BF74F4800E}" dt="2025-07-14T15:09:17.309" v="1" actId="1076"/>
        <pc:sldMkLst>
          <pc:docMk/>
          <pc:sldMk cId="2662041846" sldId="26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5387342"/>
            <a:ext cx="3264408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17289782"/>
            <a:ext cx="288036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3214893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459031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1752600"/>
            <a:ext cx="828103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1752600"/>
            <a:ext cx="24363045"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905634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496408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8206749"/>
            <a:ext cx="3312414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2029429"/>
            <a:ext cx="33124140" cy="7200898"/>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744593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EB9D4D-982F-7A41-A48E-1F804D9EED5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585186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1752607"/>
            <a:ext cx="3312414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8069582"/>
            <a:ext cx="16247028"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2024360"/>
            <a:ext cx="1624702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8069582"/>
            <a:ext cx="16327042"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2024360"/>
            <a:ext cx="1632704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EB9D4D-982F-7A41-A48E-1F804D9EED54}" type="datetimeFigureOut">
              <a:rPr lang="en-US" smtClean="0"/>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3127704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EB9D4D-982F-7A41-A48E-1F804D9EED54}" type="datetimeFigureOut">
              <a:rPr lang="en-US" smtClean="0"/>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1049656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EB9D4D-982F-7A41-A48E-1F804D9EED54}" type="datetimeFigureOut">
              <a:rPr lang="en-US" smtClean="0"/>
              <a:t>9/8/2025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830197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4739647"/>
            <a:ext cx="1944243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DCEB9D4D-982F-7A41-A48E-1F804D9EED5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188321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4739647"/>
            <a:ext cx="1944243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DCEB9D4D-982F-7A41-A48E-1F804D9EED5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4187447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1752607"/>
            <a:ext cx="3312414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8763000"/>
            <a:ext cx="3312414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0510487"/>
            <a:ext cx="864108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DCEB9D4D-982F-7A41-A48E-1F804D9EED54}" type="datetimeFigureOut">
              <a:rPr lang="en-US" smtClean="0"/>
              <a:t>9/8/2025</a:t>
            </a:fld>
            <a:endParaRPr lang="en-US"/>
          </a:p>
        </p:txBody>
      </p:sp>
      <p:sp>
        <p:nvSpPr>
          <p:cNvPr id="5" name="Footer Placeholder 4"/>
          <p:cNvSpPr>
            <a:spLocks noGrp="1"/>
          </p:cNvSpPr>
          <p:nvPr>
            <p:ph type="ftr" sz="quarter" idx="3"/>
          </p:nvPr>
        </p:nvSpPr>
        <p:spPr>
          <a:xfrm>
            <a:off x="12721590" y="30510487"/>
            <a:ext cx="1296162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0510487"/>
            <a:ext cx="864108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CFB8CA3F-BC3F-574C-85EA-C54205CFC9E4}" type="slidenum">
              <a:rPr lang="en-US" smtClean="0"/>
              <a:t>‹#›</a:t>
            </a:fld>
            <a:endParaRPr lang="en-US"/>
          </a:p>
        </p:txBody>
      </p:sp>
    </p:spTree>
    <p:extLst>
      <p:ext uri="{BB962C8B-B14F-4D97-AF65-F5344CB8AC3E}">
        <p14:creationId xmlns:p14="http://schemas.microsoft.com/office/powerpoint/2010/main" val="25061368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0796D00-63D4-B6F2-BDED-26C13110AD7D}"/>
              </a:ext>
            </a:extLst>
          </p:cNvPr>
          <p:cNvSpPr txBox="1">
            <a:spLocks/>
          </p:cNvSpPr>
          <p:nvPr/>
        </p:nvSpPr>
        <p:spPr>
          <a:xfrm>
            <a:off x="2560321" y="15925800"/>
            <a:ext cx="33849195" cy="1402363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0150" indent="-1200150">
              <a:spcBef>
                <a:spcPts val="315"/>
              </a:spcBef>
              <a:buFont typeface="+mj-lt"/>
              <a:buAutoNum type="arabicPeriod"/>
            </a:pPr>
            <a:endParaRPr lang="en-US" sz="5040" dirty="0">
              <a:cs typeface="Arial"/>
            </a:endParaRPr>
          </a:p>
        </p:txBody>
      </p:sp>
      <p:sp>
        <p:nvSpPr>
          <p:cNvPr id="6" name="TextBox 5">
            <a:extLst>
              <a:ext uri="{FF2B5EF4-FFF2-40B4-BE49-F238E27FC236}">
                <a16:creationId xmlns:a16="http://schemas.microsoft.com/office/drawing/2014/main" id="{CEC37333-F9A0-D694-7F5E-F987D0ED5E44}"/>
              </a:ext>
            </a:extLst>
          </p:cNvPr>
          <p:cNvSpPr txBox="1"/>
          <p:nvPr/>
        </p:nvSpPr>
        <p:spPr>
          <a:xfrm>
            <a:off x="2560320" y="6695771"/>
            <a:ext cx="33849195" cy="22375228"/>
          </a:xfrm>
          <a:prstGeom prst="rect">
            <a:avLst/>
          </a:prstGeom>
          <a:noFill/>
        </p:spPr>
        <p:txBody>
          <a:bodyPr wrap="square">
            <a:spAutoFit/>
          </a:bodyPr>
          <a:lstStyle/>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This poster is designed at 42 × 36 inches (Width: 42, Height: 36). Confirm the size meets any submission or printing requirements before using.</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If the title is too long, you may reduce the font size to fit the width of the title box.</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If the paper has more than three authors, adjust the font size as needed to ensure all names fit within the designated space.</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Fill in relevant information in the subtitle and body text areas.</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All elements (e.g., figures, placeholders, and charts) can be moved and deleted. For instance, image placeholders are for example purposes only and can be replaced depending on the size of the final images.</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Insert your image by dragging it into the poster. Once placed, use the hover menu below the image to crop, resize, or reposition as needed.</a:t>
            </a:r>
            <a:r>
              <a:rPr lang="zh-CN" altLang="en-US" sz="5400" dirty="0">
                <a:latin typeface="Arial" panose="020B0604020202020204" pitchFamily="34" charset="0"/>
                <a:cs typeface="Arial" panose="020B0604020202020204" pitchFamily="34" charset="0"/>
              </a:rPr>
              <a:t> </a:t>
            </a:r>
            <a:endParaRPr lang="en-US" altLang="zh-CN" sz="5400" dirty="0">
              <a:latin typeface="Arial" panose="020B0604020202020204" pitchFamily="34" charset="0"/>
              <a:cs typeface="Arial" panose="020B0604020202020204" pitchFamily="34" charset="0"/>
            </a:endParaRPr>
          </a:p>
          <a:p>
            <a:pPr marL="1200150" indent="-1200150">
              <a:lnSpc>
                <a:spcPct val="150000"/>
              </a:lnSpc>
              <a:buFont typeface="+mj-lt"/>
              <a:buAutoNum type="arabicPeriod"/>
            </a:pPr>
            <a:r>
              <a:rPr lang="en-US" sz="5400" b="1" dirty="0">
                <a:latin typeface="Arial" panose="020B0604020202020204" pitchFamily="34" charset="0"/>
                <a:cs typeface="Arial" panose="020B0604020202020204" pitchFamily="34" charset="0"/>
              </a:rPr>
              <a:t>Before submitting or printing, </a:t>
            </a:r>
            <a:r>
              <a:rPr lang="en-US" sz="5400" b="1" i="1" dirty="0">
                <a:latin typeface="Arial" panose="020B0604020202020204" pitchFamily="34" charset="0"/>
                <a:cs typeface="Arial" panose="020B0604020202020204" pitchFamily="34" charset="0"/>
              </a:rPr>
              <a:t>delete these instruction pages</a:t>
            </a:r>
            <a:r>
              <a:rPr lang="en-US" sz="5400" b="1" dirty="0">
                <a:latin typeface="Arial" panose="020B0604020202020204" pitchFamily="34" charset="0"/>
                <a:cs typeface="Arial" panose="020B0604020202020204" pitchFamily="34" charset="0"/>
              </a:rPr>
              <a:t>.</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Save your final version as a PDF using File &gt; Print &gt; Save as PDF. </a:t>
            </a:r>
            <a:r>
              <a:rPr lang="en-US" sz="5400" i="1" dirty="0">
                <a:latin typeface="Arial" panose="020B0604020202020204" pitchFamily="34" charset="0"/>
                <a:cs typeface="Arial" panose="020B0604020202020204" pitchFamily="34" charset="0"/>
              </a:rPr>
              <a:t>Do NOT use “Export to PDF” — it will add an unwanted white border.</a:t>
            </a:r>
            <a:r>
              <a:rPr lang="en-US" sz="5400" dirty="0">
                <a:latin typeface="Arial" panose="020B0604020202020204" pitchFamily="34" charset="0"/>
                <a:cs typeface="Arial" panose="020B0604020202020204" pitchFamily="34" charset="0"/>
              </a:rPr>
              <a:t> </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When printing or saving as a PDF, set the scale to 100% or Actual Size.</a:t>
            </a:r>
          </a:p>
          <a:p>
            <a:pPr marL="1200150" indent="-1200150">
              <a:lnSpc>
                <a:spcPct val="150000"/>
              </a:lnSpc>
              <a:buFont typeface="+mj-lt"/>
              <a:buAutoNum type="arabicPeriod"/>
            </a:pPr>
            <a:r>
              <a:rPr lang="en-US" sz="5400" i="1" dirty="0">
                <a:latin typeface="Arial" panose="020B0604020202020204" pitchFamily="34" charset="0"/>
                <a:cs typeface="Arial" panose="020B0604020202020204" pitchFamily="34" charset="0"/>
              </a:rPr>
              <a:t>Do not select “Fit to page” or “Scale to printable area.”</a:t>
            </a:r>
            <a:r>
              <a:rPr lang="en-US" sz="5400" dirty="0">
                <a:latin typeface="Arial" panose="020B0604020202020204" pitchFamily="34" charset="0"/>
                <a:cs typeface="Arial" panose="020B0604020202020204" pitchFamily="34" charset="0"/>
              </a:rPr>
              <a:t> </a:t>
            </a:r>
          </a:p>
          <a:p>
            <a:pPr marL="1200150" indent="-1200150">
              <a:lnSpc>
                <a:spcPct val="150000"/>
              </a:lnSpc>
              <a:buFont typeface="+mj-lt"/>
              <a:buAutoNum type="arabicPeriod"/>
            </a:pPr>
            <a:endParaRPr lang="en-US" sz="5400" dirty="0">
              <a:latin typeface="Arial" panose="020B0604020202020204" pitchFamily="34" charset="0"/>
              <a:cs typeface="Arial" panose="020B0604020202020204" pitchFamily="34" charset="0"/>
            </a:endParaRPr>
          </a:p>
          <a:p>
            <a:pPr>
              <a:lnSpc>
                <a:spcPct val="150000"/>
              </a:lnSpc>
            </a:pPr>
            <a:endParaRPr lang="en-US" sz="54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CB98B15F-162D-B9A7-32E7-3D50F9C08355}"/>
              </a:ext>
            </a:extLst>
          </p:cNvPr>
          <p:cNvSpPr/>
          <p:nvPr/>
        </p:nvSpPr>
        <p:spPr>
          <a:xfrm>
            <a:off x="0" y="2274856"/>
            <a:ext cx="38404800" cy="4191153"/>
          </a:xfrm>
          <a:prstGeom prst="rect">
            <a:avLst/>
          </a:prstGeom>
          <a:solidFill>
            <a:srgbClr val="1744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10" name="TextBox 9">
            <a:extLst>
              <a:ext uri="{FF2B5EF4-FFF2-40B4-BE49-F238E27FC236}">
                <a16:creationId xmlns:a16="http://schemas.microsoft.com/office/drawing/2014/main" id="{D28E8259-D310-4AEB-4507-C795A144011E}"/>
              </a:ext>
            </a:extLst>
          </p:cNvPr>
          <p:cNvSpPr txBox="1"/>
          <p:nvPr/>
        </p:nvSpPr>
        <p:spPr>
          <a:xfrm>
            <a:off x="2560319" y="3142022"/>
            <a:ext cx="34433396" cy="2816156"/>
          </a:xfrm>
          <a:prstGeom prst="rect">
            <a:avLst/>
          </a:prstGeom>
          <a:noFill/>
        </p:spPr>
        <p:txBody>
          <a:bodyPr wrap="square">
            <a:spAutoFit/>
          </a:bodyPr>
          <a:lstStyle/>
          <a:p>
            <a:r>
              <a:rPr lang="en-US" sz="10500" b="1" dirty="0">
                <a:solidFill>
                  <a:schemeClr val="bg1"/>
                </a:solidFill>
                <a:latin typeface="Arial" panose="020B0604020202020204" pitchFamily="34" charset="0"/>
                <a:cs typeface="Arial" panose="020B0604020202020204" pitchFamily="34" charset="0"/>
              </a:rPr>
              <a:t>POSTER TEMPLATE INSTRUCTIONS</a:t>
            </a:r>
            <a:r>
              <a:rPr lang="zh-CN" altLang="en-US" sz="10500" b="1" dirty="0">
                <a:solidFill>
                  <a:schemeClr val="bg1"/>
                </a:solidFill>
                <a:latin typeface="Arial" panose="020B0604020202020204" pitchFamily="34" charset="0"/>
                <a:cs typeface="Arial" panose="020B0604020202020204" pitchFamily="34" charset="0"/>
              </a:rPr>
              <a:t> </a:t>
            </a:r>
            <a:endParaRPr lang="en-US" altLang="zh-CN" sz="10500" b="1" dirty="0">
              <a:solidFill>
                <a:schemeClr val="bg1"/>
              </a:solidFill>
              <a:latin typeface="Arial" panose="020B0604020202020204" pitchFamily="34" charset="0"/>
              <a:cs typeface="Arial" panose="020B0604020202020204" pitchFamily="34" charset="0"/>
            </a:endParaRPr>
          </a:p>
          <a:p>
            <a:r>
              <a:rPr lang="zh-CN" altLang="en-US" sz="7200" b="1" dirty="0">
                <a:solidFill>
                  <a:schemeClr val="bg1"/>
                </a:solidFill>
                <a:latin typeface="Arial" panose="020B0604020202020204" pitchFamily="34" charset="0"/>
                <a:cs typeface="Arial" panose="020B0604020202020204" pitchFamily="34" charset="0"/>
              </a:rPr>
              <a:t>（</a:t>
            </a:r>
            <a:r>
              <a:rPr lang="en-US" altLang="zh-CN" sz="7200" b="1" dirty="0">
                <a:solidFill>
                  <a:schemeClr val="bg1"/>
                </a:solidFill>
                <a:latin typeface="Arial" panose="020B0604020202020204" pitchFamily="34" charset="0"/>
                <a:cs typeface="Arial" panose="020B0604020202020204" pitchFamily="34" charset="0"/>
              </a:rPr>
              <a:t>REMOVE</a:t>
            </a:r>
            <a:r>
              <a:rPr lang="zh-CN" altLang="en-US" sz="7200" b="1" dirty="0">
                <a:solidFill>
                  <a:schemeClr val="bg1"/>
                </a:solidFill>
                <a:latin typeface="Arial" panose="020B0604020202020204" pitchFamily="34" charset="0"/>
                <a:cs typeface="Arial" panose="020B0604020202020204" pitchFamily="34" charset="0"/>
              </a:rPr>
              <a:t> </a:t>
            </a:r>
            <a:r>
              <a:rPr lang="en-US" altLang="zh-CN" sz="7200" b="1" dirty="0">
                <a:solidFill>
                  <a:schemeClr val="bg1"/>
                </a:solidFill>
                <a:latin typeface="Arial" panose="020B0604020202020204" pitchFamily="34" charset="0"/>
                <a:cs typeface="Arial" panose="020B0604020202020204" pitchFamily="34" charset="0"/>
              </a:rPr>
              <a:t>BEFORE</a:t>
            </a:r>
            <a:r>
              <a:rPr lang="zh-CN" altLang="en-US" sz="7200" b="1" dirty="0">
                <a:solidFill>
                  <a:schemeClr val="bg1"/>
                </a:solidFill>
                <a:latin typeface="Arial" panose="020B0604020202020204" pitchFamily="34" charset="0"/>
                <a:cs typeface="Arial" panose="020B0604020202020204" pitchFamily="34" charset="0"/>
              </a:rPr>
              <a:t> </a:t>
            </a:r>
            <a:r>
              <a:rPr lang="en-US" altLang="zh-CN" sz="7200" b="1" dirty="0">
                <a:solidFill>
                  <a:schemeClr val="bg1"/>
                </a:solidFill>
                <a:latin typeface="Arial" panose="020B0604020202020204" pitchFamily="34" charset="0"/>
                <a:cs typeface="Arial" panose="020B0604020202020204" pitchFamily="34" charset="0"/>
              </a:rPr>
              <a:t>PRINTING</a:t>
            </a:r>
            <a:r>
              <a:rPr lang="zh-CN" altLang="en-US" sz="7200" b="1" dirty="0">
                <a:solidFill>
                  <a:schemeClr val="bg1"/>
                </a:solidFill>
                <a:latin typeface="Arial" panose="020B0604020202020204" pitchFamily="34" charset="0"/>
                <a:cs typeface="Arial" panose="020B0604020202020204" pitchFamily="34" charset="0"/>
              </a:rPr>
              <a:t>）</a:t>
            </a:r>
            <a:endParaRPr lang="en-CN" sz="7200" b="1" dirty="0">
              <a:solidFill>
                <a:schemeClr val="bg1"/>
              </a:solidFill>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1720E7D8-CD82-994A-BA70-6142793DEC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0944" y="29201625"/>
            <a:ext cx="13035906" cy="243239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logo with text on it&#10;&#10;AI-generated content may be incorrect.">
            <a:extLst>
              <a:ext uri="{FF2B5EF4-FFF2-40B4-BE49-F238E27FC236}">
                <a16:creationId xmlns:a16="http://schemas.microsoft.com/office/drawing/2014/main" id="{612B6078-6497-4284-FBFF-B5FB16B85AC7}"/>
              </a:ext>
            </a:extLst>
          </p:cNvPr>
          <p:cNvPicPr>
            <a:picLocks noChangeAspect="1"/>
          </p:cNvPicPr>
          <p:nvPr/>
        </p:nvPicPr>
        <p:blipFill>
          <a:blip r:embed="rId3"/>
          <a:stretch>
            <a:fillRect/>
          </a:stretch>
        </p:blipFill>
        <p:spPr>
          <a:xfrm>
            <a:off x="20516850" y="28542679"/>
            <a:ext cx="9318172" cy="3750290"/>
          </a:xfrm>
          <a:prstGeom prst="rect">
            <a:avLst/>
          </a:prstGeom>
        </p:spPr>
      </p:pic>
    </p:spTree>
    <p:extLst>
      <p:ext uri="{BB962C8B-B14F-4D97-AF65-F5344CB8AC3E}">
        <p14:creationId xmlns:p14="http://schemas.microsoft.com/office/powerpoint/2010/main" val="2081519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5DBE2C6-92E7-A1C6-53A3-AC1EC46ED13E}"/>
              </a:ext>
            </a:extLst>
          </p:cNvPr>
          <p:cNvGrpSpPr/>
          <p:nvPr/>
        </p:nvGrpSpPr>
        <p:grpSpPr>
          <a:xfrm>
            <a:off x="0" y="-287959"/>
            <a:ext cx="38404800" cy="33642541"/>
            <a:chOff x="0" y="-287959"/>
            <a:chExt cx="38404800" cy="33642541"/>
          </a:xfrm>
        </p:grpSpPr>
        <p:sp>
          <p:nvSpPr>
            <p:cNvPr id="9" name="Rectangle 8">
              <a:extLst>
                <a:ext uri="{FF2B5EF4-FFF2-40B4-BE49-F238E27FC236}">
                  <a16:creationId xmlns:a16="http://schemas.microsoft.com/office/drawing/2014/main" id="{08839A5B-0BC7-2FFA-1D07-97B143945E9B}"/>
                </a:ext>
              </a:extLst>
            </p:cNvPr>
            <p:cNvSpPr/>
            <p:nvPr/>
          </p:nvSpPr>
          <p:spPr>
            <a:xfrm>
              <a:off x="0" y="0"/>
              <a:ext cx="38404800" cy="4816403"/>
            </a:xfrm>
            <a:prstGeom prst="rect">
              <a:avLst/>
            </a:prstGeom>
            <a:solidFill>
              <a:srgbClr val="0089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14" name="Rectangle 13">
              <a:extLst>
                <a:ext uri="{FF2B5EF4-FFF2-40B4-BE49-F238E27FC236}">
                  <a16:creationId xmlns:a16="http://schemas.microsoft.com/office/drawing/2014/main" id="{FA5ECE18-B270-7F2E-3EFD-B4777B1A678B}"/>
                </a:ext>
              </a:extLst>
            </p:cNvPr>
            <p:cNvSpPr/>
            <p:nvPr/>
          </p:nvSpPr>
          <p:spPr>
            <a:xfrm>
              <a:off x="0" y="4816403"/>
              <a:ext cx="38404800" cy="28538179"/>
            </a:xfrm>
            <a:prstGeom prst="rect">
              <a:avLst/>
            </a:prstGeom>
            <a:solidFill>
              <a:srgbClr val="1744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pic>
          <p:nvPicPr>
            <p:cNvPr id="16" name="Picture 15" descr="A white lines and dots on a black background&#10;&#10;AI-generated content may be incorrect.">
              <a:extLst>
                <a:ext uri="{FF2B5EF4-FFF2-40B4-BE49-F238E27FC236}">
                  <a16:creationId xmlns:a16="http://schemas.microsoft.com/office/drawing/2014/main" id="{A0967D08-55FD-AF52-1638-C1BA5CC38EF7}"/>
                </a:ext>
              </a:extLst>
            </p:cNvPr>
            <p:cNvPicPr>
              <a:picLocks noChangeAspect="1"/>
            </p:cNvPicPr>
            <p:nvPr/>
          </p:nvPicPr>
          <p:blipFill>
            <a:blip r:embed="rId2">
              <a:alphaModFix amt="20000"/>
            </a:blip>
            <a:stretch>
              <a:fillRect/>
            </a:stretch>
          </p:blipFill>
          <p:spPr>
            <a:xfrm>
              <a:off x="30483880" y="-287959"/>
              <a:ext cx="7418000" cy="7186668"/>
            </a:xfrm>
            <a:prstGeom prst="rect">
              <a:avLst/>
            </a:prstGeom>
          </p:spPr>
        </p:pic>
      </p:grpSp>
      <p:sp>
        <p:nvSpPr>
          <p:cNvPr id="12" name="Rectangle 435">
            <a:extLst>
              <a:ext uri="{FF2B5EF4-FFF2-40B4-BE49-F238E27FC236}">
                <a16:creationId xmlns:a16="http://schemas.microsoft.com/office/drawing/2014/main" id="{DD19B789-6409-EE8D-8455-071A736E3722}"/>
              </a:ext>
            </a:extLst>
          </p:cNvPr>
          <p:cNvSpPr>
            <a:spLocks noChangeArrowheads="1"/>
          </p:cNvSpPr>
          <p:nvPr/>
        </p:nvSpPr>
        <p:spPr bwMode="auto">
          <a:xfrm>
            <a:off x="1536876" y="1608325"/>
            <a:ext cx="34118550" cy="3093793"/>
          </a:xfrm>
          <a:prstGeom prst="rect">
            <a:avLst/>
          </a:prstGeom>
          <a:noFill/>
          <a:ln>
            <a:noFill/>
          </a:ln>
          <a:effectLst/>
        </p:spPr>
        <p:txBody>
          <a:bodyPr wrap="square" lIns="625476" tIns="312736" rIns="625476" bIns="312736">
            <a:spAutoFit/>
          </a:bodyPr>
          <a:lstStyle/>
          <a:p>
            <a:pPr algn="ctr" defTabSz="497036">
              <a:defRPr/>
            </a:pPr>
            <a:r>
              <a:rPr lang="en-US" sz="8000" b="1" dirty="0">
                <a:solidFill>
                  <a:schemeClr val="bg1"/>
                </a:solidFill>
                <a:latin typeface="Arial" panose="020B0604020202020204" pitchFamily="34" charset="0"/>
                <a:cs typeface="Arial" panose="020B0604020202020204" pitchFamily="34" charset="0"/>
              </a:rPr>
              <a:t>TITLE LINE ONE TITLE LINE ONE TITLE LINE ONE</a:t>
            </a:r>
          </a:p>
          <a:p>
            <a:pPr algn="ctr" defTabSz="497036">
              <a:defRPr/>
            </a:pPr>
            <a:r>
              <a:rPr lang="en-US" sz="8000" b="1" dirty="0">
                <a:solidFill>
                  <a:schemeClr val="bg1"/>
                </a:solidFill>
                <a:latin typeface="Arial" panose="020B0604020202020204" pitchFamily="34" charset="0"/>
                <a:cs typeface="Arial" panose="020B0604020202020204" pitchFamily="34" charset="0"/>
              </a:rPr>
              <a:t>TITLE LINE TWO</a:t>
            </a:r>
          </a:p>
        </p:txBody>
      </p:sp>
      <p:sp>
        <p:nvSpPr>
          <p:cNvPr id="23" name="Rectangle 22">
            <a:extLst>
              <a:ext uri="{FF2B5EF4-FFF2-40B4-BE49-F238E27FC236}">
                <a16:creationId xmlns:a16="http://schemas.microsoft.com/office/drawing/2014/main" id="{7AC32327-F0AB-F6B2-AE45-7AA4A9C88701}"/>
              </a:ext>
            </a:extLst>
          </p:cNvPr>
          <p:cNvSpPr/>
          <p:nvPr/>
        </p:nvSpPr>
        <p:spPr>
          <a:xfrm>
            <a:off x="395964" y="7007897"/>
            <a:ext cx="12070356" cy="124507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58613C98-D113-81CA-049C-69D20E2F9250}"/>
              </a:ext>
            </a:extLst>
          </p:cNvPr>
          <p:cNvSpPr/>
          <p:nvPr/>
        </p:nvSpPr>
        <p:spPr>
          <a:xfrm>
            <a:off x="12818178" y="7007897"/>
            <a:ext cx="12399796" cy="2555768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B1332B93-3794-F4AA-7172-E7BB257B64E2}"/>
              </a:ext>
            </a:extLst>
          </p:cNvPr>
          <p:cNvSpPr/>
          <p:nvPr/>
        </p:nvSpPr>
        <p:spPr>
          <a:xfrm>
            <a:off x="25607126" y="6898708"/>
            <a:ext cx="12294754" cy="256668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2A44E07E-9D1B-6569-07A7-05230032EF53}"/>
              </a:ext>
            </a:extLst>
          </p:cNvPr>
          <p:cNvSpPr/>
          <p:nvPr/>
        </p:nvSpPr>
        <p:spPr>
          <a:xfrm>
            <a:off x="1379600" y="15118485"/>
            <a:ext cx="4940512" cy="3946897"/>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31" name="Rectangle 30">
            <a:extLst>
              <a:ext uri="{FF2B5EF4-FFF2-40B4-BE49-F238E27FC236}">
                <a16:creationId xmlns:a16="http://schemas.microsoft.com/office/drawing/2014/main" id="{76FD74E1-1DF5-DED8-73CB-4B47629634B2}"/>
              </a:ext>
            </a:extLst>
          </p:cNvPr>
          <p:cNvSpPr/>
          <p:nvPr/>
        </p:nvSpPr>
        <p:spPr>
          <a:xfrm>
            <a:off x="6894031" y="15128689"/>
            <a:ext cx="4940511" cy="3946897"/>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37" name="TextBox 36">
            <a:extLst>
              <a:ext uri="{FF2B5EF4-FFF2-40B4-BE49-F238E27FC236}">
                <a16:creationId xmlns:a16="http://schemas.microsoft.com/office/drawing/2014/main" id="{87F7DA30-DD40-ED6D-D6EA-7B5E7AE82E8B}"/>
              </a:ext>
            </a:extLst>
          </p:cNvPr>
          <p:cNvSpPr txBox="1"/>
          <p:nvPr/>
        </p:nvSpPr>
        <p:spPr>
          <a:xfrm>
            <a:off x="850286" y="5031556"/>
            <a:ext cx="36117850" cy="1107996"/>
          </a:xfrm>
          <a:prstGeom prst="rect">
            <a:avLst/>
          </a:prstGeom>
          <a:no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First Author First Name Last Name</a:t>
            </a:r>
            <a:r>
              <a:rPr lang="en-US" sz="3600" b="1" baseline="30000" dirty="0">
                <a:solidFill>
                  <a:schemeClr val="bg1"/>
                </a:solidFill>
                <a:latin typeface="Arial" panose="020B0604020202020204" pitchFamily="34" charset="0"/>
                <a:cs typeface="Arial" panose="020B0604020202020204" pitchFamily="34" charset="0"/>
              </a:rPr>
              <a:t>1</a:t>
            </a:r>
            <a:r>
              <a:rPr lang="en-US" sz="3600" b="1" dirty="0">
                <a:solidFill>
                  <a:schemeClr val="bg1"/>
                </a:solidFill>
                <a:latin typeface="Arial" panose="020B0604020202020204" pitchFamily="34" charset="0"/>
                <a:cs typeface="Arial" panose="020B0604020202020204" pitchFamily="34" charset="0"/>
              </a:rPr>
              <a:t>, Second Author First Name Last Name</a:t>
            </a:r>
            <a:r>
              <a:rPr lang="en-US" sz="3600" b="1" baseline="30000" dirty="0">
                <a:solidFill>
                  <a:schemeClr val="bg1"/>
                </a:solidFill>
                <a:latin typeface="Arial" panose="020B0604020202020204" pitchFamily="34" charset="0"/>
                <a:cs typeface="Arial" panose="020B0604020202020204" pitchFamily="34" charset="0"/>
              </a:rPr>
              <a:t>1</a:t>
            </a:r>
            <a:r>
              <a:rPr lang="en-US" sz="3600" b="1" dirty="0">
                <a:solidFill>
                  <a:schemeClr val="bg1"/>
                </a:solidFill>
                <a:latin typeface="Arial" panose="020B0604020202020204" pitchFamily="34" charset="0"/>
                <a:cs typeface="Arial" panose="020B0604020202020204" pitchFamily="34" charset="0"/>
              </a:rPr>
              <a:t>, Third Author First Name Last Name</a:t>
            </a:r>
            <a:r>
              <a:rPr lang="en-US" sz="3600" b="1" baseline="30000" dirty="0">
                <a:solidFill>
                  <a:schemeClr val="bg1"/>
                </a:solidFill>
                <a:latin typeface="Arial" panose="020B0604020202020204" pitchFamily="34" charset="0"/>
                <a:cs typeface="Arial" panose="020B0604020202020204" pitchFamily="34" charset="0"/>
              </a:rPr>
              <a:t>2</a:t>
            </a:r>
            <a:r>
              <a:rPr lang="en-US" sz="3600" b="1" dirty="0">
                <a:solidFill>
                  <a:schemeClr val="bg1"/>
                </a:solidFill>
                <a:latin typeface="Arial" panose="020B0604020202020204" pitchFamily="34" charset="0"/>
                <a:cs typeface="Arial" panose="020B0604020202020204" pitchFamily="34" charset="0"/>
              </a:rPr>
              <a:t>, …</a:t>
            </a:r>
          </a:p>
          <a:p>
            <a:pPr algn="ctr"/>
            <a:r>
              <a:rPr lang="en-US" sz="3000" b="1" dirty="0">
                <a:solidFill>
                  <a:schemeClr val="bg1"/>
                </a:solidFill>
                <a:latin typeface="Arial" panose="020B0604020202020204" pitchFamily="34" charset="0"/>
                <a:cs typeface="Arial" panose="020B0604020202020204" pitchFamily="34" charset="0"/>
              </a:rPr>
              <a:t>1 MSU-DOE Plant Research Lab, Michigan State University, East Lansing, Michigan; 2 External Affiliation</a:t>
            </a:r>
          </a:p>
        </p:txBody>
      </p:sp>
      <p:grpSp>
        <p:nvGrpSpPr>
          <p:cNvPr id="42" name="Group 41">
            <a:extLst>
              <a:ext uri="{FF2B5EF4-FFF2-40B4-BE49-F238E27FC236}">
                <a16:creationId xmlns:a16="http://schemas.microsoft.com/office/drawing/2014/main" id="{3AC5EA81-A28B-A068-164F-B3C56A58EC3C}"/>
              </a:ext>
            </a:extLst>
          </p:cNvPr>
          <p:cNvGrpSpPr/>
          <p:nvPr/>
        </p:nvGrpSpPr>
        <p:grpSpPr>
          <a:xfrm>
            <a:off x="2418020" y="6284851"/>
            <a:ext cx="8190998" cy="1478375"/>
            <a:chOff x="395964" y="6268709"/>
            <a:chExt cx="8190998" cy="1478375"/>
          </a:xfrm>
        </p:grpSpPr>
        <p:sp>
          <p:nvSpPr>
            <p:cNvPr id="36" name="Rounded Rectangle 35">
              <a:extLst>
                <a:ext uri="{FF2B5EF4-FFF2-40B4-BE49-F238E27FC236}">
                  <a16:creationId xmlns:a16="http://schemas.microsoft.com/office/drawing/2014/main" id="{7D308345-756F-AA9D-C5CA-60BB2A4CCCE0}"/>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One</a:t>
              </a:r>
            </a:p>
          </p:txBody>
        </p:sp>
        <p:sp>
          <p:nvSpPr>
            <p:cNvPr id="40" name="Oval 39">
              <a:extLst>
                <a:ext uri="{FF2B5EF4-FFF2-40B4-BE49-F238E27FC236}">
                  <a16:creationId xmlns:a16="http://schemas.microsoft.com/office/drawing/2014/main" id="{3FBABF9E-D23A-0CAD-5D08-FDA076ABE2DE}"/>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41" name="Oval 40">
              <a:extLst>
                <a:ext uri="{FF2B5EF4-FFF2-40B4-BE49-F238E27FC236}">
                  <a16:creationId xmlns:a16="http://schemas.microsoft.com/office/drawing/2014/main" id="{A77A8C52-2014-9A96-30E7-4A2B3A3ACBD0}"/>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grpSp>
        <p:nvGrpSpPr>
          <p:cNvPr id="43" name="Group 42">
            <a:extLst>
              <a:ext uri="{FF2B5EF4-FFF2-40B4-BE49-F238E27FC236}">
                <a16:creationId xmlns:a16="http://schemas.microsoft.com/office/drawing/2014/main" id="{F7492881-F05C-F334-39B4-BE11E379DC2D}"/>
              </a:ext>
            </a:extLst>
          </p:cNvPr>
          <p:cNvGrpSpPr/>
          <p:nvPr/>
        </p:nvGrpSpPr>
        <p:grpSpPr>
          <a:xfrm>
            <a:off x="14941224" y="6348901"/>
            <a:ext cx="8190998" cy="1478375"/>
            <a:chOff x="395964" y="6268709"/>
            <a:chExt cx="8190998" cy="1478375"/>
          </a:xfrm>
        </p:grpSpPr>
        <p:sp>
          <p:nvSpPr>
            <p:cNvPr id="44" name="Rounded Rectangle 43">
              <a:extLst>
                <a:ext uri="{FF2B5EF4-FFF2-40B4-BE49-F238E27FC236}">
                  <a16:creationId xmlns:a16="http://schemas.microsoft.com/office/drawing/2014/main" id="{9FC4787C-F4FA-F5EB-0245-0BABC6FAD026}"/>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Three</a:t>
              </a:r>
            </a:p>
          </p:txBody>
        </p:sp>
        <p:sp>
          <p:nvSpPr>
            <p:cNvPr id="45" name="Oval 44">
              <a:extLst>
                <a:ext uri="{FF2B5EF4-FFF2-40B4-BE49-F238E27FC236}">
                  <a16:creationId xmlns:a16="http://schemas.microsoft.com/office/drawing/2014/main" id="{C479484A-F797-9A9E-D75F-E12546F50042}"/>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46" name="Oval 45">
              <a:extLst>
                <a:ext uri="{FF2B5EF4-FFF2-40B4-BE49-F238E27FC236}">
                  <a16:creationId xmlns:a16="http://schemas.microsoft.com/office/drawing/2014/main" id="{E24A6751-ED58-AB71-8229-61A01E1D5566}"/>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grpSp>
        <p:nvGrpSpPr>
          <p:cNvPr id="47" name="Group 46">
            <a:extLst>
              <a:ext uri="{FF2B5EF4-FFF2-40B4-BE49-F238E27FC236}">
                <a16:creationId xmlns:a16="http://schemas.microsoft.com/office/drawing/2014/main" id="{108A1AD3-7296-57D8-1E0E-152071D2C5C0}"/>
              </a:ext>
            </a:extLst>
          </p:cNvPr>
          <p:cNvGrpSpPr/>
          <p:nvPr/>
        </p:nvGrpSpPr>
        <p:grpSpPr>
          <a:xfrm>
            <a:off x="27464428" y="6344139"/>
            <a:ext cx="8190998" cy="1478375"/>
            <a:chOff x="395964" y="6268709"/>
            <a:chExt cx="8190998" cy="1478375"/>
          </a:xfrm>
        </p:grpSpPr>
        <p:sp>
          <p:nvSpPr>
            <p:cNvPr id="48" name="Rounded Rectangle 47">
              <a:extLst>
                <a:ext uri="{FF2B5EF4-FFF2-40B4-BE49-F238E27FC236}">
                  <a16:creationId xmlns:a16="http://schemas.microsoft.com/office/drawing/2014/main" id="{B1A65D34-FFE6-07C2-29CA-125BF2F0B0A6}"/>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Four</a:t>
              </a:r>
            </a:p>
          </p:txBody>
        </p:sp>
        <p:sp>
          <p:nvSpPr>
            <p:cNvPr id="49" name="Oval 48">
              <a:extLst>
                <a:ext uri="{FF2B5EF4-FFF2-40B4-BE49-F238E27FC236}">
                  <a16:creationId xmlns:a16="http://schemas.microsoft.com/office/drawing/2014/main" id="{0A817350-DF5A-F5FE-4762-D5A2D1C81FB7}"/>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50" name="Oval 49">
              <a:extLst>
                <a:ext uri="{FF2B5EF4-FFF2-40B4-BE49-F238E27FC236}">
                  <a16:creationId xmlns:a16="http://schemas.microsoft.com/office/drawing/2014/main" id="{8011117C-016E-F3A3-77C1-05CB4A14D6BC}"/>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sp>
        <p:nvSpPr>
          <p:cNvPr id="51" name="TextBox 50">
            <a:extLst>
              <a:ext uri="{FF2B5EF4-FFF2-40B4-BE49-F238E27FC236}">
                <a16:creationId xmlns:a16="http://schemas.microsoft.com/office/drawing/2014/main" id="{2B41C116-2498-5A00-5E57-0C67DB9FF5EB}"/>
              </a:ext>
            </a:extLst>
          </p:cNvPr>
          <p:cNvSpPr txBox="1"/>
          <p:nvPr/>
        </p:nvSpPr>
        <p:spPr>
          <a:xfrm>
            <a:off x="850286" y="7936593"/>
            <a:ext cx="10984256" cy="6758773"/>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sp>
        <p:nvSpPr>
          <p:cNvPr id="52" name="Rectangle 51">
            <a:extLst>
              <a:ext uri="{FF2B5EF4-FFF2-40B4-BE49-F238E27FC236}">
                <a16:creationId xmlns:a16="http://schemas.microsoft.com/office/drawing/2014/main" id="{D146B516-F0C1-5D7C-838D-4EB7A456A772}"/>
              </a:ext>
            </a:extLst>
          </p:cNvPr>
          <p:cNvSpPr/>
          <p:nvPr/>
        </p:nvSpPr>
        <p:spPr>
          <a:xfrm>
            <a:off x="395964" y="20114817"/>
            <a:ext cx="12070356" cy="124507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grpSp>
        <p:nvGrpSpPr>
          <p:cNvPr id="53" name="Group 52">
            <a:extLst>
              <a:ext uri="{FF2B5EF4-FFF2-40B4-BE49-F238E27FC236}">
                <a16:creationId xmlns:a16="http://schemas.microsoft.com/office/drawing/2014/main" id="{50199974-675F-4D93-106A-C0F90900C616}"/>
              </a:ext>
            </a:extLst>
          </p:cNvPr>
          <p:cNvGrpSpPr/>
          <p:nvPr/>
        </p:nvGrpSpPr>
        <p:grpSpPr>
          <a:xfrm>
            <a:off x="2060658" y="19747433"/>
            <a:ext cx="8190998" cy="1478375"/>
            <a:chOff x="395964" y="6268709"/>
            <a:chExt cx="8190998" cy="1478375"/>
          </a:xfrm>
        </p:grpSpPr>
        <p:sp>
          <p:nvSpPr>
            <p:cNvPr id="54" name="Rounded Rectangle 53">
              <a:extLst>
                <a:ext uri="{FF2B5EF4-FFF2-40B4-BE49-F238E27FC236}">
                  <a16:creationId xmlns:a16="http://schemas.microsoft.com/office/drawing/2014/main" id="{7E64CEB3-A733-DEDD-5444-779BE1B88CE7}"/>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Two</a:t>
              </a:r>
            </a:p>
          </p:txBody>
        </p:sp>
        <p:sp>
          <p:nvSpPr>
            <p:cNvPr id="55" name="Oval 54">
              <a:extLst>
                <a:ext uri="{FF2B5EF4-FFF2-40B4-BE49-F238E27FC236}">
                  <a16:creationId xmlns:a16="http://schemas.microsoft.com/office/drawing/2014/main" id="{0FD278EA-5D03-492F-F852-DFFC2FB3A3C3}"/>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56" name="Oval 55">
              <a:extLst>
                <a:ext uri="{FF2B5EF4-FFF2-40B4-BE49-F238E27FC236}">
                  <a16:creationId xmlns:a16="http://schemas.microsoft.com/office/drawing/2014/main" id="{E75D9BEA-1DEB-8670-ACD6-D9385F33A04D}"/>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sp>
        <p:nvSpPr>
          <p:cNvPr id="57" name="TextBox 56">
            <a:extLst>
              <a:ext uri="{FF2B5EF4-FFF2-40B4-BE49-F238E27FC236}">
                <a16:creationId xmlns:a16="http://schemas.microsoft.com/office/drawing/2014/main" id="{3467A498-F8A6-0C28-B957-A426A1693805}"/>
              </a:ext>
            </a:extLst>
          </p:cNvPr>
          <p:cNvSpPr txBox="1"/>
          <p:nvPr/>
        </p:nvSpPr>
        <p:spPr>
          <a:xfrm>
            <a:off x="664029" y="21578627"/>
            <a:ext cx="10984256" cy="6758773"/>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sp>
        <p:nvSpPr>
          <p:cNvPr id="58" name="Rectangle 57">
            <a:extLst>
              <a:ext uri="{FF2B5EF4-FFF2-40B4-BE49-F238E27FC236}">
                <a16:creationId xmlns:a16="http://schemas.microsoft.com/office/drawing/2014/main" id="{FA20A007-B332-DA30-0F1B-8142BAF180C7}"/>
              </a:ext>
            </a:extLst>
          </p:cNvPr>
          <p:cNvSpPr/>
          <p:nvPr/>
        </p:nvSpPr>
        <p:spPr>
          <a:xfrm>
            <a:off x="809190" y="27845697"/>
            <a:ext cx="3489800" cy="4133010"/>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rial" panose="020B0604020202020204" pitchFamily="34" charset="0"/>
                <a:cs typeface="Arial" panose="020B0604020202020204" pitchFamily="34" charset="0"/>
              </a:rPr>
              <a:t>Image </a:t>
            </a:r>
          </a:p>
          <a:p>
            <a:pPr algn="ctr"/>
            <a:r>
              <a:rPr lang="en-US" sz="4400" dirty="0">
                <a:solidFill>
                  <a:schemeClr val="bg1"/>
                </a:solidFill>
                <a:latin typeface="Arial" panose="020B0604020202020204" pitchFamily="34" charset="0"/>
                <a:cs typeface="Arial" panose="020B0604020202020204" pitchFamily="34" charset="0"/>
              </a:rPr>
              <a:t>Placeholder</a:t>
            </a:r>
          </a:p>
        </p:txBody>
      </p:sp>
      <p:sp>
        <p:nvSpPr>
          <p:cNvPr id="59" name="Rectangle 58">
            <a:extLst>
              <a:ext uri="{FF2B5EF4-FFF2-40B4-BE49-F238E27FC236}">
                <a16:creationId xmlns:a16="http://schemas.microsoft.com/office/drawing/2014/main" id="{592D3E53-08F3-2610-73DC-996FDBF544E2}"/>
              </a:ext>
            </a:extLst>
          </p:cNvPr>
          <p:cNvSpPr/>
          <p:nvPr/>
        </p:nvSpPr>
        <p:spPr>
          <a:xfrm>
            <a:off x="4730836" y="27845697"/>
            <a:ext cx="3371340" cy="4133010"/>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rial" panose="020B0604020202020204" pitchFamily="34" charset="0"/>
                <a:cs typeface="Arial" panose="020B0604020202020204" pitchFamily="34" charset="0"/>
              </a:rPr>
              <a:t>Image </a:t>
            </a:r>
          </a:p>
          <a:p>
            <a:pPr algn="ctr"/>
            <a:r>
              <a:rPr lang="en-US" sz="4400" dirty="0">
                <a:solidFill>
                  <a:schemeClr val="bg1"/>
                </a:solidFill>
                <a:latin typeface="Arial" panose="020B0604020202020204" pitchFamily="34" charset="0"/>
                <a:cs typeface="Arial" panose="020B0604020202020204" pitchFamily="34" charset="0"/>
              </a:rPr>
              <a:t>Placeholder</a:t>
            </a:r>
          </a:p>
        </p:txBody>
      </p:sp>
      <p:sp>
        <p:nvSpPr>
          <p:cNvPr id="60" name="Rectangle 59">
            <a:extLst>
              <a:ext uri="{FF2B5EF4-FFF2-40B4-BE49-F238E27FC236}">
                <a16:creationId xmlns:a16="http://schemas.microsoft.com/office/drawing/2014/main" id="{123FD63C-56CC-C239-3356-F120222EB899}"/>
              </a:ext>
            </a:extLst>
          </p:cNvPr>
          <p:cNvSpPr/>
          <p:nvPr/>
        </p:nvSpPr>
        <p:spPr>
          <a:xfrm>
            <a:off x="8627149" y="27836697"/>
            <a:ext cx="3371340" cy="4133010"/>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rial" panose="020B0604020202020204" pitchFamily="34" charset="0"/>
                <a:cs typeface="Arial" panose="020B0604020202020204" pitchFamily="34" charset="0"/>
              </a:rPr>
              <a:t>Image </a:t>
            </a:r>
          </a:p>
          <a:p>
            <a:pPr algn="ctr"/>
            <a:r>
              <a:rPr lang="en-US" sz="4400" dirty="0">
                <a:solidFill>
                  <a:schemeClr val="bg1"/>
                </a:solidFill>
                <a:latin typeface="Arial" panose="020B0604020202020204" pitchFamily="34" charset="0"/>
                <a:cs typeface="Arial" panose="020B0604020202020204" pitchFamily="34" charset="0"/>
              </a:rPr>
              <a:t>Placeholder</a:t>
            </a:r>
          </a:p>
        </p:txBody>
      </p:sp>
      <p:sp>
        <p:nvSpPr>
          <p:cNvPr id="62" name="TextBox 61">
            <a:extLst>
              <a:ext uri="{FF2B5EF4-FFF2-40B4-BE49-F238E27FC236}">
                <a16:creationId xmlns:a16="http://schemas.microsoft.com/office/drawing/2014/main" id="{8BCB68B9-5BE0-9005-9AFB-4DE5FDBB9ABF}"/>
              </a:ext>
            </a:extLst>
          </p:cNvPr>
          <p:cNvSpPr txBox="1"/>
          <p:nvPr/>
        </p:nvSpPr>
        <p:spPr>
          <a:xfrm>
            <a:off x="13216675" y="8060151"/>
            <a:ext cx="11436045" cy="18877475"/>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p:txBody>
      </p:sp>
      <p:sp>
        <p:nvSpPr>
          <p:cNvPr id="63" name="Rectangle 62">
            <a:extLst>
              <a:ext uri="{FF2B5EF4-FFF2-40B4-BE49-F238E27FC236}">
                <a16:creationId xmlns:a16="http://schemas.microsoft.com/office/drawing/2014/main" id="{D546A221-F7CC-4772-20E0-2D79BC5BE96F}"/>
              </a:ext>
            </a:extLst>
          </p:cNvPr>
          <p:cNvSpPr/>
          <p:nvPr/>
        </p:nvSpPr>
        <p:spPr>
          <a:xfrm>
            <a:off x="13186824" y="26618952"/>
            <a:ext cx="5663717" cy="5508487"/>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64" name="Rectangle 63">
            <a:extLst>
              <a:ext uri="{FF2B5EF4-FFF2-40B4-BE49-F238E27FC236}">
                <a16:creationId xmlns:a16="http://schemas.microsoft.com/office/drawing/2014/main" id="{FBF859A3-E4E3-627E-9740-20386E5C2432}"/>
              </a:ext>
            </a:extLst>
          </p:cNvPr>
          <p:cNvSpPr/>
          <p:nvPr/>
        </p:nvSpPr>
        <p:spPr>
          <a:xfrm>
            <a:off x="19202400" y="26564731"/>
            <a:ext cx="5614267" cy="5562708"/>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65" name="TextBox 64">
            <a:extLst>
              <a:ext uri="{FF2B5EF4-FFF2-40B4-BE49-F238E27FC236}">
                <a16:creationId xmlns:a16="http://schemas.microsoft.com/office/drawing/2014/main" id="{A4E3C6C0-FD52-8D77-C745-DAF144D841D7}"/>
              </a:ext>
            </a:extLst>
          </p:cNvPr>
          <p:cNvSpPr txBox="1"/>
          <p:nvPr/>
        </p:nvSpPr>
        <p:spPr>
          <a:xfrm>
            <a:off x="25894912" y="8060151"/>
            <a:ext cx="11653355" cy="16857692"/>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p:txBody>
      </p:sp>
      <p:sp>
        <p:nvSpPr>
          <p:cNvPr id="67" name="Rectangle 66">
            <a:extLst>
              <a:ext uri="{FF2B5EF4-FFF2-40B4-BE49-F238E27FC236}">
                <a16:creationId xmlns:a16="http://schemas.microsoft.com/office/drawing/2014/main" id="{C65B34ED-D155-7447-06FF-9C3FC7DD036F}"/>
              </a:ext>
            </a:extLst>
          </p:cNvPr>
          <p:cNvSpPr/>
          <p:nvPr/>
        </p:nvSpPr>
        <p:spPr>
          <a:xfrm>
            <a:off x="25894912" y="13848865"/>
            <a:ext cx="11436045" cy="4017241"/>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69" name="Rectangle 68">
            <a:extLst>
              <a:ext uri="{FF2B5EF4-FFF2-40B4-BE49-F238E27FC236}">
                <a16:creationId xmlns:a16="http://schemas.microsoft.com/office/drawing/2014/main" id="{9271B074-EBDD-4D8C-A23B-7305653F6012}"/>
              </a:ext>
            </a:extLst>
          </p:cNvPr>
          <p:cNvSpPr/>
          <p:nvPr/>
        </p:nvSpPr>
        <p:spPr>
          <a:xfrm>
            <a:off x="26003565" y="28110199"/>
            <a:ext cx="11436045" cy="4017241"/>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70" name="Rectangle 69">
            <a:extLst>
              <a:ext uri="{FF2B5EF4-FFF2-40B4-BE49-F238E27FC236}">
                <a16:creationId xmlns:a16="http://schemas.microsoft.com/office/drawing/2014/main" id="{5A77F27B-B2BB-4887-84D8-59D93BB5FC11}"/>
              </a:ext>
            </a:extLst>
          </p:cNvPr>
          <p:cNvSpPr/>
          <p:nvPr/>
        </p:nvSpPr>
        <p:spPr>
          <a:xfrm>
            <a:off x="26003566" y="23654820"/>
            <a:ext cx="11436045" cy="4017241"/>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pic>
        <p:nvPicPr>
          <p:cNvPr id="3" name="Picture 2" descr="A white text on a black background&#10;&#10;AI-generated content may be incorrect.">
            <a:extLst>
              <a:ext uri="{FF2B5EF4-FFF2-40B4-BE49-F238E27FC236}">
                <a16:creationId xmlns:a16="http://schemas.microsoft.com/office/drawing/2014/main" id="{6734142E-CA56-A26B-2931-230CF38C5F36}"/>
              </a:ext>
            </a:extLst>
          </p:cNvPr>
          <p:cNvPicPr>
            <a:picLocks noChangeAspect="1"/>
          </p:cNvPicPr>
          <p:nvPr/>
        </p:nvPicPr>
        <p:blipFill>
          <a:blip r:embed="rId3"/>
          <a:stretch>
            <a:fillRect/>
          </a:stretch>
        </p:blipFill>
        <p:spPr>
          <a:xfrm>
            <a:off x="375584" y="404755"/>
            <a:ext cx="5216232" cy="2099380"/>
          </a:xfrm>
          <a:prstGeom prst="rect">
            <a:avLst/>
          </a:prstGeom>
        </p:spPr>
      </p:pic>
    </p:spTree>
    <p:extLst>
      <p:ext uri="{BB962C8B-B14F-4D97-AF65-F5344CB8AC3E}">
        <p14:creationId xmlns:p14="http://schemas.microsoft.com/office/powerpoint/2010/main" val="328379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E6FA9-3CCA-AE35-3F48-DFD3B601783B}"/>
            </a:ext>
          </a:extLst>
        </p:cNvPr>
        <p:cNvGrpSpPr/>
        <p:nvPr/>
      </p:nvGrpSpPr>
      <p:grpSpPr>
        <a:xfrm>
          <a:off x="0" y="0"/>
          <a:ext cx="0" cy="0"/>
          <a:chOff x="0" y="0"/>
          <a:chExt cx="0" cy="0"/>
        </a:xfrm>
      </p:grpSpPr>
      <p:grpSp>
        <p:nvGrpSpPr>
          <p:cNvPr id="17" name="Group 16">
            <a:extLst>
              <a:ext uri="{FF2B5EF4-FFF2-40B4-BE49-F238E27FC236}">
                <a16:creationId xmlns:a16="http://schemas.microsoft.com/office/drawing/2014/main" id="{64839782-82E3-D259-90E6-D5D5A5C4B2A0}"/>
              </a:ext>
            </a:extLst>
          </p:cNvPr>
          <p:cNvGrpSpPr/>
          <p:nvPr/>
        </p:nvGrpSpPr>
        <p:grpSpPr>
          <a:xfrm>
            <a:off x="0" y="-287959"/>
            <a:ext cx="38404800" cy="33642541"/>
            <a:chOff x="0" y="-287959"/>
            <a:chExt cx="38404800" cy="33642541"/>
          </a:xfrm>
        </p:grpSpPr>
        <p:sp>
          <p:nvSpPr>
            <p:cNvPr id="9" name="Rectangle 8">
              <a:extLst>
                <a:ext uri="{FF2B5EF4-FFF2-40B4-BE49-F238E27FC236}">
                  <a16:creationId xmlns:a16="http://schemas.microsoft.com/office/drawing/2014/main" id="{8C6AD93C-DF9B-6DF4-05A9-213CA649A36A}"/>
                </a:ext>
              </a:extLst>
            </p:cNvPr>
            <p:cNvSpPr/>
            <p:nvPr/>
          </p:nvSpPr>
          <p:spPr>
            <a:xfrm>
              <a:off x="0" y="0"/>
              <a:ext cx="38404800" cy="4816403"/>
            </a:xfrm>
            <a:prstGeom prst="rect">
              <a:avLst/>
            </a:prstGeom>
            <a:solidFill>
              <a:srgbClr val="0089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14" name="Rectangle 13">
              <a:extLst>
                <a:ext uri="{FF2B5EF4-FFF2-40B4-BE49-F238E27FC236}">
                  <a16:creationId xmlns:a16="http://schemas.microsoft.com/office/drawing/2014/main" id="{5C33C216-FA48-C46D-714D-1A124EF0C1A1}"/>
                </a:ext>
              </a:extLst>
            </p:cNvPr>
            <p:cNvSpPr/>
            <p:nvPr/>
          </p:nvSpPr>
          <p:spPr>
            <a:xfrm>
              <a:off x="0" y="4816403"/>
              <a:ext cx="38404800" cy="28538179"/>
            </a:xfrm>
            <a:prstGeom prst="rect">
              <a:avLst/>
            </a:prstGeom>
            <a:solidFill>
              <a:srgbClr val="1744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pic>
          <p:nvPicPr>
            <p:cNvPr id="16" name="Picture 15" descr="A white lines and dots on a black background&#10;&#10;AI-generated content may be incorrect.">
              <a:extLst>
                <a:ext uri="{FF2B5EF4-FFF2-40B4-BE49-F238E27FC236}">
                  <a16:creationId xmlns:a16="http://schemas.microsoft.com/office/drawing/2014/main" id="{E55671B0-9B10-AAED-3683-457A52CC58ED}"/>
                </a:ext>
              </a:extLst>
            </p:cNvPr>
            <p:cNvPicPr>
              <a:picLocks noChangeAspect="1"/>
            </p:cNvPicPr>
            <p:nvPr/>
          </p:nvPicPr>
          <p:blipFill>
            <a:blip r:embed="rId2">
              <a:alphaModFix amt="20000"/>
            </a:blip>
            <a:stretch>
              <a:fillRect/>
            </a:stretch>
          </p:blipFill>
          <p:spPr>
            <a:xfrm>
              <a:off x="30734216" y="-287959"/>
              <a:ext cx="7167664" cy="6944139"/>
            </a:xfrm>
            <a:prstGeom prst="rect">
              <a:avLst/>
            </a:prstGeom>
          </p:spPr>
        </p:pic>
      </p:grpSp>
      <p:sp>
        <p:nvSpPr>
          <p:cNvPr id="12" name="Rectangle 435">
            <a:extLst>
              <a:ext uri="{FF2B5EF4-FFF2-40B4-BE49-F238E27FC236}">
                <a16:creationId xmlns:a16="http://schemas.microsoft.com/office/drawing/2014/main" id="{72AD3F28-646D-2051-B757-A6CC1FC7C51D}"/>
              </a:ext>
            </a:extLst>
          </p:cNvPr>
          <p:cNvSpPr>
            <a:spLocks noChangeArrowheads="1"/>
          </p:cNvSpPr>
          <p:nvPr/>
        </p:nvSpPr>
        <p:spPr bwMode="auto">
          <a:xfrm>
            <a:off x="1536876" y="1608325"/>
            <a:ext cx="34118550" cy="3093793"/>
          </a:xfrm>
          <a:prstGeom prst="rect">
            <a:avLst/>
          </a:prstGeom>
          <a:noFill/>
          <a:ln>
            <a:noFill/>
          </a:ln>
          <a:effectLst/>
        </p:spPr>
        <p:txBody>
          <a:bodyPr wrap="square" lIns="625476" tIns="312736" rIns="625476" bIns="312736">
            <a:spAutoFit/>
          </a:bodyPr>
          <a:lstStyle/>
          <a:p>
            <a:pPr algn="ctr" defTabSz="497036">
              <a:defRPr/>
            </a:pPr>
            <a:r>
              <a:rPr lang="en-US" sz="8000" b="1" dirty="0">
                <a:solidFill>
                  <a:schemeClr val="bg1"/>
                </a:solidFill>
                <a:latin typeface="Arial" panose="020B0604020202020204" pitchFamily="34" charset="0"/>
                <a:cs typeface="Arial" panose="020B0604020202020204" pitchFamily="34" charset="0"/>
              </a:rPr>
              <a:t>TITLE LINE ONE TITLE LINE ONE TITLE LINE ONE</a:t>
            </a:r>
          </a:p>
          <a:p>
            <a:pPr algn="ctr" defTabSz="497036">
              <a:defRPr/>
            </a:pPr>
            <a:r>
              <a:rPr lang="en-US" sz="8000" b="1" dirty="0">
                <a:solidFill>
                  <a:schemeClr val="bg1"/>
                </a:solidFill>
                <a:latin typeface="Arial" panose="020B0604020202020204" pitchFamily="34" charset="0"/>
                <a:cs typeface="Arial" panose="020B0604020202020204" pitchFamily="34" charset="0"/>
              </a:rPr>
              <a:t>TITLE LINE TWO</a:t>
            </a:r>
          </a:p>
        </p:txBody>
      </p:sp>
      <p:sp>
        <p:nvSpPr>
          <p:cNvPr id="23" name="Rectangle 22">
            <a:extLst>
              <a:ext uri="{FF2B5EF4-FFF2-40B4-BE49-F238E27FC236}">
                <a16:creationId xmlns:a16="http://schemas.microsoft.com/office/drawing/2014/main" id="{3443262F-F882-861F-496C-A15376C9DD1F}"/>
              </a:ext>
            </a:extLst>
          </p:cNvPr>
          <p:cNvSpPr/>
          <p:nvPr/>
        </p:nvSpPr>
        <p:spPr>
          <a:xfrm>
            <a:off x="395964" y="7007897"/>
            <a:ext cx="12070356" cy="255576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842D04F8-78A3-06CE-24E8-BE3F8F83DE03}"/>
              </a:ext>
            </a:extLst>
          </p:cNvPr>
          <p:cNvSpPr/>
          <p:nvPr/>
        </p:nvSpPr>
        <p:spPr>
          <a:xfrm>
            <a:off x="12818178" y="7007897"/>
            <a:ext cx="12399796" cy="2555768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B7EE4A3C-5CA4-24EF-1DDA-792770833D93}"/>
              </a:ext>
            </a:extLst>
          </p:cNvPr>
          <p:cNvSpPr/>
          <p:nvPr/>
        </p:nvSpPr>
        <p:spPr>
          <a:xfrm>
            <a:off x="25607126" y="6898708"/>
            <a:ext cx="12294754" cy="256668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47CA050B-7D07-F1B4-609F-D8D9A266ACDF}"/>
              </a:ext>
            </a:extLst>
          </p:cNvPr>
          <p:cNvSpPr txBox="1"/>
          <p:nvPr/>
        </p:nvSpPr>
        <p:spPr>
          <a:xfrm>
            <a:off x="850286" y="5031556"/>
            <a:ext cx="36117850" cy="1107996"/>
          </a:xfrm>
          <a:prstGeom prst="rect">
            <a:avLst/>
          </a:prstGeom>
          <a:no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First Author First Name Last Name</a:t>
            </a:r>
            <a:r>
              <a:rPr lang="en-US" sz="3600" b="1" baseline="30000" dirty="0">
                <a:solidFill>
                  <a:schemeClr val="bg1"/>
                </a:solidFill>
                <a:latin typeface="Arial" panose="020B0604020202020204" pitchFamily="34" charset="0"/>
                <a:cs typeface="Arial" panose="020B0604020202020204" pitchFamily="34" charset="0"/>
              </a:rPr>
              <a:t>1</a:t>
            </a:r>
            <a:r>
              <a:rPr lang="en-US" sz="3600" b="1" dirty="0">
                <a:solidFill>
                  <a:schemeClr val="bg1"/>
                </a:solidFill>
                <a:latin typeface="Arial" panose="020B0604020202020204" pitchFamily="34" charset="0"/>
                <a:cs typeface="Arial" panose="020B0604020202020204" pitchFamily="34" charset="0"/>
              </a:rPr>
              <a:t>, Second Author First Name Last Name</a:t>
            </a:r>
            <a:r>
              <a:rPr lang="en-US" sz="3600" b="1" baseline="30000" dirty="0">
                <a:solidFill>
                  <a:schemeClr val="bg1"/>
                </a:solidFill>
                <a:latin typeface="Arial" panose="020B0604020202020204" pitchFamily="34" charset="0"/>
                <a:cs typeface="Arial" panose="020B0604020202020204" pitchFamily="34" charset="0"/>
              </a:rPr>
              <a:t>1</a:t>
            </a:r>
            <a:r>
              <a:rPr lang="en-US" sz="3600" b="1" dirty="0">
                <a:solidFill>
                  <a:schemeClr val="bg1"/>
                </a:solidFill>
                <a:latin typeface="Arial" panose="020B0604020202020204" pitchFamily="34" charset="0"/>
                <a:cs typeface="Arial" panose="020B0604020202020204" pitchFamily="34" charset="0"/>
              </a:rPr>
              <a:t>, Third Author First Name Last Name</a:t>
            </a:r>
            <a:r>
              <a:rPr lang="en-US" sz="3600" b="1" baseline="30000" dirty="0">
                <a:solidFill>
                  <a:schemeClr val="bg1"/>
                </a:solidFill>
                <a:latin typeface="Arial" panose="020B0604020202020204" pitchFamily="34" charset="0"/>
                <a:cs typeface="Arial" panose="020B0604020202020204" pitchFamily="34" charset="0"/>
              </a:rPr>
              <a:t>2</a:t>
            </a:r>
            <a:r>
              <a:rPr lang="en-US" sz="3600" b="1" dirty="0">
                <a:solidFill>
                  <a:schemeClr val="bg1"/>
                </a:solidFill>
                <a:latin typeface="Arial" panose="020B0604020202020204" pitchFamily="34" charset="0"/>
                <a:cs typeface="Arial" panose="020B0604020202020204" pitchFamily="34" charset="0"/>
              </a:rPr>
              <a:t>, …</a:t>
            </a:r>
          </a:p>
          <a:p>
            <a:pPr algn="ctr"/>
            <a:r>
              <a:rPr lang="en-US" sz="3000" b="1" dirty="0">
                <a:solidFill>
                  <a:schemeClr val="bg1"/>
                </a:solidFill>
                <a:latin typeface="Arial" panose="020B0604020202020204" pitchFamily="34" charset="0"/>
                <a:cs typeface="Arial" panose="020B0604020202020204" pitchFamily="34" charset="0"/>
              </a:rPr>
              <a:t>1 MSU-DOE Plant Research Lab, Michigan State University, East Lansing, Michigan; 2 External Affiliation</a:t>
            </a:r>
          </a:p>
        </p:txBody>
      </p:sp>
      <p:grpSp>
        <p:nvGrpSpPr>
          <p:cNvPr id="42" name="Group 41">
            <a:extLst>
              <a:ext uri="{FF2B5EF4-FFF2-40B4-BE49-F238E27FC236}">
                <a16:creationId xmlns:a16="http://schemas.microsoft.com/office/drawing/2014/main" id="{18B48960-56EF-3FF1-D341-FD35473B97CF}"/>
              </a:ext>
            </a:extLst>
          </p:cNvPr>
          <p:cNvGrpSpPr/>
          <p:nvPr/>
        </p:nvGrpSpPr>
        <p:grpSpPr>
          <a:xfrm>
            <a:off x="2418020" y="6284851"/>
            <a:ext cx="8190998" cy="1478375"/>
            <a:chOff x="395964" y="6268709"/>
            <a:chExt cx="8190998" cy="1478375"/>
          </a:xfrm>
        </p:grpSpPr>
        <p:sp>
          <p:nvSpPr>
            <p:cNvPr id="36" name="Rounded Rectangle 35">
              <a:extLst>
                <a:ext uri="{FF2B5EF4-FFF2-40B4-BE49-F238E27FC236}">
                  <a16:creationId xmlns:a16="http://schemas.microsoft.com/office/drawing/2014/main" id="{937D07C1-A8A6-DCC6-BC29-565E5D8EF255}"/>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One</a:t>
              </a:r>
            </a:p>
          </p:txBody>
        </p:sp>
        <p:sp>
          <p:nvSpPr>
            <p:cNvPr id="40" name="Oval 39">
              <a:extLst>
                <a:ext uri="{FF2B5EF4-FFF2-40B4-BE49-F238E27FC236}">
                  <a16:creationId xmlns:a16="http://schemas.microsoft.com/office/drawing/2014/main" id="{B6BB6820-C883-1783-FD72-6419562EEF0F}"/>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41" name="Oval 40">
              <a:extLst>
                <a:ext uri="{FF2B5EF4-FFF2-40B4-BE49-F238E27FC236}">
                  <a16:creationId xmlns:a16="http://schemas.microsoft.com/office/drawing/2014/main" id="{9E6B534D-2E09-2F09-F998-0E1E81068490}"/>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grpSp>
        <p:nvGrpSpPr>
          <p:cNvPr id="43" name="Group 42">
            <a:extLst>
              <a:ext uri="{FF2B5EF4-FFF2-40B4-BE49-F238E27FC236}">
                <a16:creationId xmlns:a16="http://schemas.microsoft.com/office/drawing/2014/main" id="{A54C4DF0-3799-8954-695A-2A9AE1D955BF}"/>
              </a:ext>
            </a:extLst>
          </p:cNvPr>
          <p:cNvGrpSpPr/>
          <p:nvPr/>
        </p:nvGrpSpPr>
        <p:grpSpPr>
          <a:xfrm>
            <a:off x="14941224" y="6348901"/>
            <a:ext cx="8190998" cy="1478375"/>
            <a:chOff x="395964" y="6268709"/>
            <a:chExt cx="8190998" cy="1478375"/>
          </a:xfrm>
        </p:grpSpPr>
        <p:sp>
          <p:nvSpPr>
            <p:cNvPr id="44" name="Rounded Rectangle 43">
              <a:extLst>
                <a:ext uri="{FF2B5EF4-FFF2-40B4-BE49-F238E27FC236}">
                  <a16:creationId xmlns:a16="http://schemas.microsoft.com/office/drawing/2014/main" id="{5DE44611-5529-9B97-267C-D24596BA72A9}"/>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Two</a:t>
              </a:r>
            </a:p>
          </p:txBody>
        </p:sp>
        <p:sp>
          <p:nvSpPr>
            <p:cNvPr id="45" name="Oval 44">
              <a:extLst>
                <a:ext uri="{FF2B5EF4-FFF2-40B4-BE49-F238E27FC236}">
                  <a16:creationId xmlns:a16="http://schemas.microsoft.com/office/drawing/2014/main" id="{465BA3C7-291E-1457-039E-EF6D111D0FCE}"/>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46" name="Oval 45">
              <a:extLst>
                <a:ext uri="{FF2B5EF4-FFF2-40B4-BE49-F238E27FC236}">
                  <a16:creationId xmlns:a16="http://schemas.microsoft.com/office/drawing/2014/main" id="{00D7DC42-4E67-DA90-E3F7-E08DF60C01A2}"/>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grpSp>
        <p:nvGrpSpPr>
          <p:cNvPr id="47" name="Group 46">
            <a:extLst>
              <a:ext uri="{FF2B5EF4-FFF2-40B4-BE49-F238E27FC236}">
                <a16:creationId xmlns:a16="http://schemas.microsoft.com/office/drawing/2014/main" id="{4E2E863F-18D0-09AC-0310-E7F87376AA7A}"/>
              </a:ext>
            </a:extLst>
          </p:cNvPr>
          <p:cNvGrpSpPr/>
          <p:nvPr/>
        </p:nvGrpSpPr>
        <p:grpSpPr>
          <a:xfrm>
            <a:off x="27464428" y="6344139"/>
            <a:ext cx="8190998" cy="1478375"/>
            <a:chOff x="395964" y="6268709"/>
            <a:chExt cx="8190998" cy="1478375"/>
          </a:xfrm>
        </p:grpSpPr>
        <p:sp>
          <p:nvSpPr>
            <p:cNvPr id="48" name="Rounded Rectangle 47">
              <a:extLst>
                <a:ext uri="{FF2B5EF4-FFF2-40B4-BE49-F238E27FC236}">
                  <a16:creationId xmlns:a16="http://schemas.microsoft.com/office/drawing/2014/main" id="{BE828C99-438F-52D3-2A22-7F8A914FCF13}"/>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Three</a:t>
              </a:r>
            </a:p>
          </p:txBody>
        </p:sp>
        <p:sp>
          <p:nvSpPr>
            <p:cNvPr id="49" name="Oval 48">
              <a:extLst>
                <a:ext uri="{FF2B5EF4-FFF2-40B4-BE49-F238E27FC236}">
                  <a16:creationId xmlns:a16="http://schemas.microsoft.com/office/drawing/2014/main" id="{8E4AD5E3-8920-8C1B-CED0-C6B5FEC4A219}"/>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50" name="Oval 49">
              <a:extLst>
                <a:ext uri="{FF2B5EF4-FFF2-40B4-BE49-F238E27FC236}">
                  <a16:creationId xmlns:a16="http://schemas.microsoft.com/office/drawing/2014/main" id="{8D5E357C-02D8-CFD1-BFCD-9D99E4E6F342}"/>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sp>
        <p:nvSpPr>
          <p:cNvPr id="51" name="TextBox 50">
            <a:extLst>
              <a:ext uri="{FF2B5EF4-FFF2-40B4-BE49-F238E27FC236}">
                <a16:creationId xmlns:a16="http://schemas.microsoft.com/office/drawing/2014/main" id="{78FD710E-EBF0-7ACC-A000-F87BB840C2D2}"/>
              </a:ext>
            </a:extLst>
          </p:cNvPr>
          <p:cNvSpPr txBox="1"/>
          <p:nvPr/>
        </p:nvSpPr>
        <p:spPr>
          <a:xfrm>
            <a:off x="850286" y="7936593"/>
            <a:ext cx="10984256" cy="6758773"/>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sp>
        <p:nvSpPr>
          <p:cNvPr id="62" name="TextBox 61">
            <a:extLst>
              <a:ext uri="{FF2B5EF4-FFF2-40B4-BE49-F238E27FC236}">
                <a16:creationId xmlns:a16="http://schemas.microsoft.com/office/drawing/2014/main" id="{B7302AB9-6678-61E0-AE70-DF0AA59B5D92}"/>
              </a:ext>
            </a:extLst>
          </p:cNvPr>
          <p:cNvSpPr txBox="1"/>
          <p:nvPr/>
        </p:nvSpPr>
        <p:spPr>
          <a:xfrm>
            <a:off x="13216675" y="8060151"/>
            <a:ext cx="11436045" cy="6758773"/>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FA5B8586-D97C-79A5-1D63-73C2F7158BEB}"/>
              </a:ext>
            </a:extLst>
          </p:cNvPr>
          <p:cNvSpPr txBox="1"/>
          <p:nvPr/>
        </p:nvSpPr>
        <p:spPr>
          <a:xfrm>
            <a:off x="25894912" y="8060151"/>
            <a:ext cx="11653355" cy="6085512"/>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pic>
        <p:nvPicPr>
          <p:cNvPr id="3" name="Picture 2" descr="A white text on a black background&#10;&#10;AI-generated content may be incorrect.">
            <a:extLst>
              <a:ext uri="{FF2B5EF4-FFF2-40B4-BE49-F238E27FC236}">
                <a16:creationId xmlns:a16="http://schemas.microsoft.com/office/drawing/2014/main" id="{ADAAC931-B4A7-60AE-4FF4-A5AAF3603B47}"/>
              </a:ext>
            </a:extLst>
          </p:cNvPr>
          <p:cNvPicPr>
            <a:picLocks noChangeAspect="1"/>
          </p:cNvPicPr>
          <p:nvPr/>
        </p:nvPicPr>
        <p:blipFill>
          <a:blip r:embed="rId3"/>
          <a:stretch>
            <a:fillRect/>
          </a:stretch>
        </p:blipFill>
        <p:spPr>
          <a:xfrm>
            <a:off x="375584" y="404755"/>
            <a:ext cx="5216232" cy="2099380"/>
          </a:xfrm>
          <a:prstGeom prst="rect">
            <a:avLst/>
          </a:prstGeom>
        </p:spPr>
      </p:pic>
    </p:spTree>
    <p:extLst>
      <p:ext uri="{BB962C8B-B14F-4D97-AF65-F5344CB8AC3E}">
        <p14:creationId xmlns:p14="http://schemas.microsoft.com/office/powerpoint/2010/main" val="337263049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3087</TotalTime>
  <Words>1019</Words>
  <Application>Microsoft Office PowerPoint</Application>
  <PresentationFormat>Custom</PresentationFormat>
  <Paragraphs>97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2013 - 2022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Headley, Kara</cp:lastModifiedBy>
  <cp:revision>39</cp:revision>
  <dcterms:created xsi:type="dcterms:W3CDTF">2019-04-09T17:32:30Z</dcterms:created>
  <dcterms:modified xsi:type="dcterms:W3CDTF">2025-09-08T20:41:09Z</dcterms:modified>
</cp:coreProperties>
</file>